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7" d="100"/>
          <a:sy n="127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78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2_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3_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4_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4_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4_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4_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4_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4_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4_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5_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5_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2_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3_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3_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3_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3_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3_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3_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imgs/Bildschirmfoto_2026-07-08_um_19_33_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Macintosh PowerPoint</Application>
  <PresentationFormat>Breitbild</PresentationFormat>
  <Paragraphs>19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1" baseType="lpstr"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Claudia Heil</cp:lastModifiedBy>
  <cp:revision>1</cp:revision>
  <dcterms:created xsi:type="dcterms:W3CDTF">2026-07-08T17:38:02Z</dcterms:created>
  <dcterms:modified xsi:type="dcterms:W3CDTF">2026-07-08T17:40:38Z</dcterms:modified>
</cp:coreProperties>
</file>