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notesMasterIdLst>
    <p:notesMasterId r:id="rId9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esProps" Target="presProps.xml"/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E276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D4A017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274320"/>
            <a:ext cx="8503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200" kern="0" dirty="0">
                <a:solidFill>
                  <a:srgbClr val="8A99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KI-WORKSPACE · TRAINERTREFFEN DEUTSCHLAND · 15. APRIL 2026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365760" y="777240"/>
            <a:ext cx="8412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4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Wie arbeitet man mit</a:t>
            </a:r>
            <a:endParaRPr lang="en-US" sz="4200" dirty="0"/>
          </a:p>
        </p:txBody>
      </p:sp>
      <p:sp>
        <p:nvSpPr>
          <p:cNvPr id="5" name="Text 3"/>
          <p:cNvSpPr/>
          <p:nvPr/>
        </p:nvSpPr>
        <p:spPr>
          <a:xfrm>
            <a:off x="365760" y="1508760"/>
            <a:ext cx="8412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4200" b="1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Layoutvorlagen?</a:t>
            </a:r>
            <a:endParaRPr lang="en-US" sz="4200" dirty="0"/>
          </a:p>
        </p:txBody>
      </p:sp>
      <p:sp>
        <p:nvSpPr>
          <p:cNvPr id="6" name="Text 4"/>
          <p:cNvSpPr/>
          <p:nvPr/>
        </p:nvSpPr>
        <p:spPr>
          <a:xfrm>
            <a:off x="365760" y="2423160"/>
            <a:ext cx="6858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5 Schritten zur professionellen PowerPoint-Präsentation mit Claude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365760" y="3063240"/>
            <a:ext cx="5029200" cy="36576"/>
          </a:xfrm>
          <a:prstGeom prst="rect">
            <a:avLst/>
          </a:prstGeom>
          <a:solidFill>
            <a:srgbClr val="D4A017"/>
          </a:solidFill>
          <a:ln/>
        </p:spPr>
      </p:sp>
      <p:sp>
        <p:nvSpPr>
          <p:cNvPr id="8" name="Shape 6"/>
          <p:cNvSpPr/>
          <p:nvPr/>
        </p:nvSpPr>
        <p:spPr>
          <a:xfrm>
            <a:off x="365760" y="3246120"/>
            <a:ext cx="5029200" cy="777240"/>
          </a:xfrm>
          <a:prstGeom prst="rect">
            <a:avLst/>
          </a:prstGeom>
          <a:solidFill>
            <a:srgbClr val="141B40"/>
          </a:solidFill>
          <a:ln/>
        </p:spPr>
      </p:sp>
      <p:sp>
        <p:nvSpPr>
          <p:cNvPr id="9" name="Text 7"/>
          <p:cNvSpPr/>
          <p:nvPr/>
        </p:nvSpPr>
        <p:spPr>
          <a:xfrm>
            <a:off x="548640" y="3383280"/>
            <a:ext cx="4663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Bernhard Siegfried Laukamp</a:t>
            </a:r>
            <a:pPr indent="0" marL="0">
              <a:buNone/>
            </a:pPr>
            <a:r>
              <a:rPr lang="en-US" sz="1100" dirty="0">
                <a:solidFill>
                  <a:srgbClr val="8A99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·  Trainertreffen Deutschland  ·  www.trainertreffen.de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548640" y="3639312"/>
            <a:ext cx="4663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8A99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Version 1.0  ·  KI-Workspace Sonderausgabe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6583680" y="457200"/>
            <a:ext cx="1280160" cy="1280160"/>
          </a:xfrm>
          <a:prstGeom prst="ellipse">
            <a:avLst/>
          </a:prstGeom>
          <a:solidFill>
            <a:srgbClr val="3A5BA0">
              <a:alpha val="40000"/>
            </a:srgbClr>
          </a:solidFill>
          <a:ln/>
        </p:spPr>
      </p:sp>
      <p:sp>
        <p:nvSpPr>
          <p:cNvPr id="12" name="Shape 10"/>
          <p:cNvSpPr/>
          <p:nvPr/>
        </p:nvSpPr>
        <p:spPr>
          <a:xfrm>
            <a:off x="7498080" y="1463040"/>
            <a:ext cx="1463040" cy="1463040"/>
          </a:xfrm>
          <a:prstGeom prst="ellipse">
            <a:avLst/>
          </a:prstGeom>
          <a:solidFill>
            <a:srgbClr val="1E2761">
              <a:alpha val="20000"/>
            </a:srgbClr>
          </a:solidFill>
          <a:ln/>
        </p:spPr>
      </p:sp>
      <p:sp>
        <p:nvSpPr>
          <p:cNvPr id="13" name="Shape 11"/>
          <p:cNvSpPr/>
          <p:nvPr/>
        </p:nvSpPr>
        <p:spPr>
          <a:xfrm>
            <a:off x="6217920" y="2011680"/>
            <a:ext cx="914400" cy="914400"/>
          </a:xfrm>
          <a:prstGeom prst="ellipse">
            <a:avLst/>
          </a:prstGeom>
          <a:solidFill>
            <a:srgbClr val="D4A017">
              <a:alpha val="60000"/>
            </a:srgbClr>
          </a:solidFill>
          <a:ln/>
        </p:spPr>
      </p:sp>
      <p:sp>
        <p:nvSpPr>
          <p:cNvPr id="14" name="Text 12"/>
          <p:cNvSpPr/>
          <p:nvPr/>
        </p:nvSpPr>
        <p:spPr>
          <a:xfrm>
            <a:off x="8595360" y="4754880"/>
            <a:ext cx="365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9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D4A017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9144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Der Workflow auf einen Blick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256032" y="868680"/>
            <a:ext cx="1572768" cy="3931920"/>
          </a:xfrm>
          <a:prstGeom prst="rect">
            <a:avLst/>
          </a:prstGeom>
          <a:solidFill>
            <a:srgbClr val="E8EEFA"/>
          </a:solidFill>
          <a:ln w="19050">
            <a:solidFill>
              <a:srgbClr val="CADCFC"/>
            </a:solidFill>
            <a:prstDash val="solid"/>
          </a:ln>
          <a:effectLst>
            <a:outerShdw sx="100000" sy="100000" kx="0" ky="0" algn="bl" rotWithShape="0" blurRad="101600" dist="25400" dir="8100000">
              <a:srgbClr val="000000">
                <a:alpha val="8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749808" y="1005840"/>
            <a:ext cx="594360" cy="59436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7" name="Text 5"/>
          <p:cNvSpPr/>
          <p:nvPr/>
        </p:nvSpPr>
        <p:spPr>
          <a:xfrm>
            <a:off x="749808" y="1005840"/>
            <a:ext cx="594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347472" y="1737360"/>
            <a:ext cx="138988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Vorlage holen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530352" y="2286000"/>
            <a:ext cx="1024128" cy="27432"/>
          </a:xfrm>
          <a:prstGeom prst="rect">
            <a:avLst/>
          </a:prstGeom>
          <a:solidFill>
            <a:srgbClr val="CADCFC"/>
          </a:solidFill>
          <a:ln/>
        </p:spPr>
      </p:sp>
      <p:sp>
        <p:nvSpPr>
          <p:cNvPr id="10" name="Text 8"/>
          <p:cNvSpPr/>
          <p:nvPr/>
        </p:nvSpPr>
        <p:spPr>
          <a:xfrm>
            <a:off x="347472" y="2423160"/>
            <a:ext cx="1389888" cy="219456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algn="ctr" indent="0" marL="0">
              <a:buNone/>
            </a:pPr>
            <a:r>
              <a:rPr lang="en-US" sz="1100" dirty="0">
                <a:solidFill>
                  <a:srgbClr val="3A4A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z.B. von Slidesgo.com herunterladen und in PowerPoint öffnen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1833372" y="2606040"/>
            <a:ext cx="7315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3A5B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1892808" y="868680"/>
            <a:ext cx="1572768" cy="3931920"/>
          </a:xfrm>
          <a:prstGeom prst="rect">
            <a:avLst/>
          </a:prstGeom>
          <a:solidFill>
            <a:srgbClr val="E8EEFA"/>
          </a:solidFill>
          <a:ln w="19050">
            <a:solidFill>
              <a:srgbClr val="CADCFC"/>
            </a:solidFill>
            <a:prstDash val="solid"/>
          </a:ln>
          <a:effectLst>
            <a:outerShdw sx="100000" sy="100000" kx="0" ky="0" algn="bl" rotWithShape="0" blurRad="101600" dist="25400" dir="8100000">
              <a:srgbClr val="000000">
                <a:alpha val="8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2386584" y="1005840"/>
            <a:ext cx="594360" cy="59436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14" name="Text 12"/>
          <p:cNvSpPr/>
          <p:nvPr/>
        </p:nvSpPr>
        <p:spPr>
          <a:xfrm>
            <a:off x="2386584" y="1005840"/>
            <a:ext cx="594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1984248" y="1737360"/>
            <a:ext cx="138988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Duplizieren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2167128" y="2286000"/>
            <a:ext cx="1024128" cy="27432"/>
          </a:xfrm>
          <a:prstGeom prst="rect">
            <a:avLst/>
          </a:prstGeom>
          <a:solidFill>
            <a:srgbClr val="CADCFC"/>
          </a:solidFill>
          <a:ln/>
        </p:spPr>
      </p:sp>
      <p:sp>
        <p:nvSpPr>
          <p:cNvPr id="17" name="Text 15"/>
          <p:cNvSpPr/>
          <p:nvPr/>
        </p:nvSpPr>
        <p:spPr>
          <a:xfrm>
            <a:off x="1984248" y="2423160"/>
            <a:ext cx="1389888" cy="219456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algn="ctr" indent="0" marL="0">
              <a:buNone/>
            </a:pPr>
            <a:r>
              <a:rPr lang="en-US" sz="1100" dirty="0">
                <a:solidFill>
                  <a:srgbClr val="3A4A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Folie duplizieren statt löschen – Originalvorlage bleibt erhalten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3470148" y="2606040"/>
            <a:ext cx="7315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3A5B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3529584" y="868680"/>
            <a:ext cx="1572768" cy="3931920"/>
          </a:xfrm>
          <a:prstGeom prst="rect">
            <a:avLst/>
          </a:prstGeom>
          <a:solidFill>
            <a:srgbClr val="E8EEFA"/>
          </a:solidFill>
          <a:ln w="19050">
            <a:solidFill>
              <a:srgbClr val="CADCFC"/>
            </a:solidFill>
            <a:prstDash val="solid"/>
          </a:ln>
          <a:effectLst>
            <a:outerShdw sx="100000" sy="100000" kx="0" ky="0" algn="bl" rotWithShape="0" blurRad="101600" dist="25400" dir="8100000">
              <a:srgbClr val="000000">
                <a:alpha val="8000"/>
              </a:srgbClr>
            </a:outerShdw>
          </a:effectLst>
        </p:spPr>
      </p:sp>
      <p:sp>
        <p:nvSpPr>
          <p:cNvPr id="20" name="Shape 18"/>
          <p:cNvSpPr/>
          <p:nvPr/>
        </p:nvSpPr>
        <p:spPr>
          <a:xfrm>
            <a:off x="4023360" y="1005840"/>
            <a:ext cx="594360" cy="59436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21" name="Text 19"/>
          <p:cNvSpPr/>
          <p:nvPr/>
        </p:nvSpPr>
        <p:spPr>
          <a:xfrm>
            <a:off x="4023360" y="1005840"/>
            <a:ext cx="594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3621024" y="1737360"/>
            <a:ext cx="138988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Claude promten</a:t>
            </a:r>
            <a:endParaRPr lang="en-US" sz="1300" dirty="0"/>
          </a:p>
        </p:txBody>
      </p:sp>
      <p:sp>
        <p:nvSpPr>
          <p:cNvPr id="23" name="Shape 21"/>
          <p:cNvSpPr/>
          <p:nvPr/>
        </p:nvSpPr>
        <p:spPr>
          <a:xfrm>
            <a:off x="3803904" y="2286000"/>
            <a:ext cx="1024128" cy="27432"/>
          </a:xfrm>
          <a:prstGeom prst="rect">
            <a:avLst/>
          </a:prstGeom>
          <a:solidFill>
            <a:srgbClr val="CADCFC"/>
          </a:solidFill>
          <a:ln/>
        </p:spPr>
      </p:sp>
      <p:sp>
        <p:nvSpPr>
          <p:cNvPr id="24" name="Text 22"/>
          <p:cNvSpPr/>
          <p:nvPr/>
        </p:nvSpPr>
        <p:spPr>
          <a:xfrm>
            <a:off x="3621024" y="2423160"/>
            <a:ext cx="1389888" cy="219456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algn="ctr" indent="0" marL="0">
              <a:buNone/>
            </a:pPr>
            <a:r>
              <a:rPr lang="en-US" sz="1100" dirty="0">
                <a:solidFill>
                  <a:srgbClr val="3A4A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Prompt mit Farbe/Stil und Thema → Claude erstellt passende Folien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5106924" y="2606040"/>
            <a:ext cx="7315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3A5B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400" dirty="0"/>
          </a:p>
        </p:txBody>
      </p:sp>
      <p:sp>
        <p:nvSpPr>
          <p:cNvPr id="26" name="Shape 24"/>
          <p:cNvSpPr/>
          <p:nvPr/>
        </p:nvSpPr>
        <p:spPr>
          <a:xfrm>
            <a:off x="5166360" y="868680"/>
            <a:ext cx="1572768" cy="3931920"/>
          </a:xfrm>
          <a:prstGeom prst="rect">
            <a:avLst/>
          </a:prstGeom>
          <a:solidFill>
            <a:srgbClr val="E8EEFA"/>
          </a:solidFill>
          <a:ln w="19050">
            <a:solidFill>
              <a:srgbClr val="CADCFC"/>
            </a:solidFill>
            <a:prstDash val="solid"/>
          </a:ln>
          <a:effectLst>
            <a:outerShdw sx="100000" sy="100000" kx="0" ky="0" algn="bl" rotWithShape="0" blurRad="101600" dist="25400" dir="8100000">
              <a:srgbClr val="000000">
                <a:alpha val="8000"/>
              </a:srgbClr>
            </a:outerShdw>
          </a:effectLst>
        </p:spPr>
      </p:sp>
      <p:sp>
        <p:nvSpPr>
          <p:cNvPr id="27" name="Shape 25"/>
          <p:cNvSpPr/>
          <p:nvPr/>
        </p:nvSpPr>
        <p:spPr>
          <a:xfrm>
            <a:off x="5660136" y="1005840"/>
            <a:ext cx="594360" cy="59436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28" name="Text 26"/>
          <p:cNvSpPr/>
          <p:nvPr/>
        </p:nvSpPr>
        <p:spPr>
          <a:xfrm>
            <a:off x="5660136" y="1005840"/>
            <a:ext cx="594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800" dirty="0"/>
          </a:p>
        </p:txBody>
      </p:sp>
      <p:sp>
        <p:nvSpPr>
          <p:cNvPr id="29" name="Text 27"/>
          <p:cNvSpPr/>
          <p:nvPr/>
        </p:nvSpPr>
        <p:spPr>
          <a:xfrm>
            <a:off x="5257800" y="1737360"/>
            <a:ext cx="138988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 einfügen</a:t>
            </a:r>
            <a:endParaRPr lang="en-US" sz="1300" dirty="0"/>
          </a:p>
        </p:txBody>
      </p:sp>
      <p:sp>
        <p:nvSpPr>
          <p:cNvPr id="30" name="Shape 28"/>
          <p:cNvSpPr/>
          <p:nvPr/>
        </p:nvSpPr>
        <p:spPr>
          <a:xfrm>
            <a:off x="5440680" y="2286000"/>
            <a:ext cx="1024128" cy="27432"/>
          </a:xfrm>
          <a:prstGeom prst="rect">
            <a:avLst/>
          </a:prstGeom>
          <a:solidFill>
            <a:srgbClr val="CADCFC"/>
          </a:solidFill>
          <a:ln/>
        </p:spPr>
      </p:sp>
      <p:sp>
        <p:nvSpPr>
          <p:cNvPr id="31" name="Text 29"/>
          <p:cNvSpPr/>
          <p:nvPr/>
        </p:nvSpPr>
        <p:spPr>
          <a:xfrm>
            <a:off x="5257800" y="2423160"/>
            <a:ext cx="1389888" cy="219456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algn="ctr" indent="0" marL="0">
              <a:buNone/>
            </a:pPr>
            <a:r>
              <a:rPr lang="en-US" sz="1100" dirty="0">
                <a:solidFill>
                  <a:srgbClr val="3A4A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Platzhalter anklicken → Claudes Text per Copy &amp; Paste einfügen</a:t>
            </a:r>
            <a:endParaRPr lang="en-US" sz="1100" dirty="0"/>
          </a:p>
        </p:txBody>
      </p:sp>
      <p:sp>
        <p:nvSpPr>
          <p:cNvPr id="32" name="Text 30"/>
          <p:cNvSpPr/>
          <p:nvPr/>
        </p:nvSpPr>
        <p:spPr>
          <a:xfrm>
            <a:off x="6743700" y="2606040"/>
            <a:ext cx="7315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3A5B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400" dirty="0"/>
          </a:p>
        </p:txBody>
      </p:sp>
      <p:sp>
        <p:nvSpPr>
          <p:cNvPr id="33" name="Shape 31"/>
          <p:cNvSpPr/>
          <p:nvPr/>
        </p:nvSpPr>
        <p:spPr>
          <a:xfrm>
            <a:off x="6803136" y="868680"/>
            <a:ext cx="1572768" cy="3931920"/>
          </a:xfrm>
          <a:prstGeom prst="rect">
            <a:avLst/>
          </a:prstGeom>
          <a:solidFill>
            <a:srgbClr val="1E2761"/>
          </a:solidFill>
          <a:ln w="19050">
            <a:solidFill>
              <a:srgbClr val="D4A017"/>
            </a:solidFill>
            <a:prstDash val="solid"/>
          </a:ln>
          <a:effectLst>
            <a:outerShdw sx="100000" sy="100000" kx="0" ky="0" algn="bl" rotWithShape="0" blurRad="101600" dist="25400" dir="8100000">
              <a:srgbClr val="000000">
                <a:alpha val="8000"/>
              </a:srgbClr>
            </a:outerShdw>
          </a:effectLst>
        </p:spPr>
      </p:sp>
      <p:sp>
        <p:nvSpPr>
          <p:cNvPr id="34" name="Shape 32"/>
          <p:cNvSpPr/>
          <p:nvPr/>
        </p:nvSpPr>
        <p:spPr>
          <a:xfrm>
            <a:off x="7296912" y="1005840"/>
            <a:ext cx="594360" cy="594360"/>
          </a:xfrm>
          <a:prstGeom prst="ellipse">
            <a:avLst/>
          </a:prstGeom>
          <a:solidFill>
            <a:srgbClr val="D4A017"/>
          </a:solidFill>
          <a:ln/>
        </p:spPr>
      </p:sp>
      <p:sp>
        <p:nvSpPr>
          <p:cNvPr id="35" name="Text 33"/>
          <p:cNvSpPr/>
          <p:nvPr/>
        </p:nvSpPr>
        <p:spPr>
          <a:xfrm>
            <a:off x="7296912" y="1005840"/>
            <a:ext cx="594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800" dirty="0"/>
          </a:p>
        </p:txBody>
      </p:sp>
      <p:sp>
        <p:nvSpPr>
          <p:cNvPr id="36" name="Text 34"/>
          <p:cNvSpPr/>
          <p:nvPr/>
        </p:nvSpPr>
        <p:spPr>
          <a:xfrm>
            <a:off x="6894576" y="1737360"/>
            <a:ext cx="138988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Profi-Tipp</a:t>
            </a:r>
            <a:endParaRPr lang="en-US" sz="1300" dirty="0"/>
          </a:p>
        </p:txBody>
      </p:sp>
      <p:sp>
        <p:nvSpPr>
          <p:cNvPr id="37" name="Shape 35"/>
          <p:cNvSpPr/>
          <p:nvPr/>
        </p:nvSpPr>
        <p:spPr>
          <a:xfrm>
            <a:off x="7077456" y="2286000"/>
            <a:ext cx="1024128" cy="27432"/>
          </a:xfrm>
          <a:prstGeom prst="rect">
            <a:avLst/>
          </a:prstGeom>
          <a:solidFill>
            <a:srgbClr val="8A99CC"/>
          </a:solidFill>
          <a:ln/>
        </p:spPr>
      </p:sp>
      <p:sp>
        <p:nvSpPr>
          <p:cNvPr id="38" name="Text 36"/>
          <p:cNvSpPr/>
          <p:nvPr/>
        </p:nvSpPr>
        <p:spPr>
          <a:xfrm>
            <a:off x="6894576" y="2423160"/>
            <a:ext cx="1389888" cy="219456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algn="ctr" indent="0" marL="0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Vorlage ins Projektwissen laden → Claude erstellt automatisch kompatible Folien</a:t>
            </a:r>
            <a:endParaRPr lang="en-US" sz="1100" dirty="0"/>
          </a:p>
        </p:txBody>
      </p:sp>
      <p:sp>
        <p:nvSpPr>
          <p:cNvPr id="39" name="Text 37"/>
          <p:cNvSpPr/>
          <p:nvPr/>
        </p:nvSpPr>
        <p:spPr>
          <a:xfrm>
            <a:off x="8595360" y="4754880"/>
            <a:ext cx="365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9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0F4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D4A017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91440"/>
            <a:ext cx="8503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Schritte 1 &amp; 2 · Vorlage holen und vorbereiten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274320" y="822960"/>
            <a:ext cx="4160520" cy="4069080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sx="100000" sy="100000" kx="0" ky="0" algn="bl" rotWithShape="0" blurRad="127000" dist="38100" dir="8100000">
              <a:srgbClr val="000000">
                <a:alpha val="10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274320" y="822960"/>
            <a:ext cx="4160520" cy="64008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7" name="Text 5"/>
          <p:cNvSpPr/>
          <p:nvPr/>
        </p:nvSpPr>
        <p:spPr>
          <a:xfrm>
            <a:off x="411480" y="850392"/>
            <a:ext cx="38404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⬇  Vorlage herunterladen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3749040" y="1508760"/>
            <a:ext cx="502920" cy="502920"/>
          </a:xfrm>
          <a:prstGeom prst="ellipse">
            <a:avLst/>
          </a:prstGeom>
          <a:solidFill>
            <a:srgbClr val="D4A017"/>
          </a:solidFill>
          <a:ln/>
        </p:spPr>
      </p:sp>
      <p:sp>
        <p:nvSpPr>
          <p:cNvPr id="9" name="Text 7"/>
          <p:cNvSpPr/>
          <p:nvPr/>
        </p:nvSpPr>
        <p:spPr>
          <a:xfrm>
            <a:off x="3749040" y="150876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457200" y="1554480"/>
            <a:ext cx="3749040" cy="3200400"/>
          </a:xfrm>
          <a:prstGeom prst="rect">
            <a:avLst/>
          </a:prstGeom>
          <a:noFill/>
          <a:ln/>
        </p:spPr>
        <p:txBody>
          <a:bodyPr wrap="square" lIns="76200" tIns="76200" rIns="76200" bIns="76200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50" dirty="0">
                <a:solidFill>
                  <a:srgbClr val="2A3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Kostenlose Quellen: Slidesgo · SlidesCarnaval · PresentationGO</a:t>
            </a:r>
            <a:endParaRPr lang="en-US" sz="125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50" dirty="0">
                <a:solidFill>
                  <a:srgbClr val="2A3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Canva.com (Export als .pptx)</a:t>
            </a:r>
            <a:endParaRPr lang="en-US" sz="125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50" dirty="0">
                <a:solidFill>
                  <a:srgbClr val="2A3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create.microsoft.com (direkt kompatibel)</a:t>
            </a:r>
            <a:endParaRPr lang="en-US" sz="125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50" dirty="0">
                <a:solidFill>
                  <a:srgbClr val="2A3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Vorlage in PowerPoint öffnen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4709160" y="822960"/>
            <a:ext cx="4160520" cy="4069080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sx="100000" sy="100000" kx="0" ky="0" algn="bl" rotWithShape="0" blurRad="127000" dist="38100" dir="8100000">
              <a:srgbClr val="000000">
                <a:alpha val="10000"/>
              </a:srgbClr>
            </a:outerShdw>
          </a:effectLst>
        </p:spPr>
      </p:sp>
      <p:sp>
        <p:nvSpPr>
          <p:cNvPr id="12" name="Shape 10"/>
          <p:cNvSpPr/>
          <p:nvPr/>
        </p:nvSpPr>
        <p:spPr>
          <a:xfrm>
            <a:off x="4709160" y="822960"/>
            <a:ext cx="4160520" cy="64008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13" name="Text 11"/>
          <p:cNvSpPr/>
          <p:nvPr/>
        </p:nvSpPr>
        <p:spPr>
          <a:xfrm>
            <a:off x="4846320" y="850392"/>
            <a:ext cx="38404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📋  Folie duplizieren statt löschen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8183880" y="1508760"/>
            <a:ext cx="502920" cy="502920"/>
          </a:xfrm>
          <a:prstGeom prst="ellipse">
            <a:avLst/>
          </a:prstGeom>
          <a:solidFill>
            <a:srgbClr val="D4A017"/>
          </a:solidFill>
          <a:ln/>
        </p:spPr>
      </p:sp>
      <p:sp>
        <p:nvSpPr>
          <p:cNvPr id="15" name="Text 13"/>
          <p:cNvSpPr/>
          <p:nvPr/>
        </p:nvSpPr>
        <p:spPr>
          <a:xfrm>
            <a:off x="8183880" y="150876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4892040" y="1554480"/>
            <a:ext cx="3749040" cy="3200400"/>
          </a:xfrm>
          <a:prstGeom prst="rect">
            <a:avLst/>
          </a:prstGeom>
          <a:noFill/>
          <a:ln/>
        </p:spPr>
        <p:txBody>
          <a:bodyPr wrap="square" lIns="76200" tIns="76200" rIns="76200" bIns="76200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50" dirty="0">
                <a:solidFill>
                  <a:srgbClr val="2A3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Originalvorlage bleibt immer erhalten</a:t>
            </a:r>
            <a:endParaRPr lang="en-US" sz="125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50" dirty="0">
                <a:solidFill>
                  <a:srgbClr val="2A3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Folie rechtsklick → "Folie duplizieren"</a:t>
            </a:r>
            <a:endParaRPr lang="en-US" sz="125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50" dirty="0">
                <a:solidFill>
                  <a:srgbClr val="2A3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Duplikat als Arbeitsfolie verwenden</a:t>
            </a:r>
            <a:endParaRPr lang="en-US" sz="125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50" dirty="0">
                <a:solidFill>
                  <a:srgbClr val="2A3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 kannst du jederzeit auf das Original zurückgreifen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8595360" y="4754880"/>
            <a:ext cx="365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9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D4A017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91440"/>
            <a:ext cx="8503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Schritt 3 · Claude per Prompt einsetzen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274320" y="777240"/>
            <a:ext cx="9144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52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5200" dirty="0"/>
          </a:p>
        </p:txBody>
      </p:sp>
      <p:sp>
        <p:nvSpPr>
          <p:cNvPr id="6" name="Text 4"/>
          <p:cNvSpPr/>
          <p:nvPr/>
        </p:nvSpPr>
        <p:spPr>
          <a:xfrm>
            <a:off x="274320" y="1508760"/>
            <a:ext cx="4114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Der Vorlage-Prompt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274320" y="2011680"/>
            <a:ext cx="3931920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2A3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Beschreibe deiner Vorlage Farbe und Stil</a:t>
            </a:r>
            <a:endParaRPr lang="en-US" sz="13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2A3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Nenne Thema und Anzahl der Folien</a:t>
            </a:r>
            <a:endParaRPr lang="en-US" sz="13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2A3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Claude passt den Inhalt ans Design an</a:t>
            </a:r>
            <a:endParaRPr lang="en-US" sz="13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2A3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Kein Copy-Paste von Folien nötig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4572000" y="777240"/>
            <a:ext cx="4297680" cy="4114800"/>
          </a:xfrm>
          <a:prstGeom prst="rect">
            <a:avLst/>
          </a:prstGeom>
          <a:solidFill>
            <a:srgbClr val="1A1F3A"/>
          </a:solidFill>
          <a:ln w="19050">
            <a:solidFill>
              <a:srgbClr val="D4A017"/>
            </a:solidFill>
            <a:prstDash val="solid"/>
          </a:ln>
          <a:effectLst>
            <a:outerShdw sx="100000" sy="100000" kx="0" ky="0" algn="bl" rotWithShape="0" blurRad="152400" dist="38100" dir="8100000">
              <a:srgbClr val="000000">
                <a:alpha val="20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4572000" y="777240"/>
            <a:ext cx="4297680" cy="384048"/>
          </a:xfrm>
          <a:prstGeom prst="rect">
            <a:avLst/>
          </a:prstGeom>
          <a:solidFill>
            <a:srgbClr val="D4A017"/>
          </a:solidFill>
          <a:ln/>
        </p:spPr>
      </p:sp>
      <p:sp>
        <p:nvSpPr>
          <p:cNvPr id="10" name="Text 8"/>
          <p:cNvSpPr/>
          <p:nvPr/>
        </p:nvSpPr>
        <p:spPr>
          <a:xfrm>
            <a:off x="4663440" y="795528"/>
            <a:ext cx="40233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📋  BEISPIEL-PROMPT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4709160" y="1234440"/>
            <a:ext cx="4023360" cy="3474720"/>
          </a:xfrm>
          <a:prstGeom prst="rect">
            <a:avLst/>
          </a:prstGeom>
          <a:noFill/>
          <a:ln/>
        </p:spPr>
        <p:txBody>
          <a:bodyPr wrap="square" lIns="76200" tIns="76200" rIns="76200" bIns="76200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CADCFC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Ich habe eine PPTX-Vorlage mit
</a:t>
            </a:r>
            <a:pPr indent="0" marL="0">
              <a:buNone/>
            </a:pPr>
            <a:r>
              <a:rPr lang="en-US" sz="1300" b="1" dirty="0">
                <a:solidFill>
                  <a:srgbClr val="D4A017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[Farbe/Stil, z.B. dunkelblaues
KI-Design, Calibri-Schrift].
</a:t>
            </a:r>
            <a:pPr indent="0" marL="0">
              <a:buNone/>
            </a:pPr>
            <a:r>
              <a:rPr lang="en-US" sz="1300" dirty="0">
                <a:solidFill>
                  <a:srgbClr val="CADCFC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Erstelle </a:t>
            </a:r>
            <a:pPr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5 Folien</a:t>
            </a:r>
            <a:pPr indent="0" marL="0">
              <a:buNone/>
            </a:pPr>
            <a:r>
              <a:rPr lang="en-US" sz="1300" dirty="0">
                <a:solidFill>
                  <a:srgbClr val="CADCFC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 zu
</a:t>
            </a:r>
            <a:pPr indent="0" marL="0">
              <a:buNone/>
            </a:pPr>
            <a:r>
              <a:rPr lang="en-US" sz="1300" b="1" dirty="0">
                <a:solidFill>
                  <a:srgbClr val="D4A017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[Thema],
</a:t>
            </a:r>
            <a:pPr indent="0" marL="0">
              <a:buNone/>
            </a:pPr>
            <a:r>
              <a:rPr lang="en-US" sz="1300" dirty="0">
                <a:solidFill>
                  <a:srgbClr val="CADCFC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die zu diesem Design passen.</a:t>
            </a:r>
            <a:endParaRPr lang="en-US" sz="1300" dirty="0"/>
          </a:p>
          <a:p>
            <a:pPr indent="0" marL="0">
              <a:buNone/>
            </a:pPr>
            <a:r>
              <a:rPr lang="en-US" sz="1300" dirty="0">
                <a:solidFill>
                  <a:srgbClr val="CADCFC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Zielgruppe: [z.B. Trainer und Berater]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8595360" y="4754880"/>
            <a:ext cx="365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9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4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D4A017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91440"/>
            <a:ext cx="8503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Schritt 4 · Platzhalter befüllen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320040" y="822960"/>
            <a:ext cx="2651760" cy="3291840"/>
          </a:xfrm>
          <a:prstGeom prst="rect">
            <a:avLst/>
          </a:prstGeom>
          <a:solidFill>
            <a:srgbClr val="FFFFFF"/>
          </a:solidFill>
          <a:ln w="15240">
            <a:solidFill>
              <a:srgbClr val="CADCFC"/>
            </a:solidFill>
            <a:prstDash val="solid"/>
          </a:ln>
          <a:effectLst>
            <a:outerShdw sx="100000" sy="100000" kx="0" ky="0" algn="bl" rotWithShape="0" blurRad="101600" dist="25400" dir="8100000">
              <a:srgbClr val="000000">
                <a:alpha val="9000"/>
              </a:srgbClr>
            </a:outerShdw>
          </a:effectLst>
        </p:spPr>
      </p:sp>
      <p:sp>
        <p:nvSpPr>
          <p:cNvPr id="6" name="Text 4"/>
          <p:cNvSpPr/>
          <p:nvPr/>
        </p:nvSpPr>
        <p:spPr>
          <a:xfrm>
            <a:off x="320040" y="1005840"/>
            <a:ext cx="26517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600" dirty="0">
                <a:solidFill>
                  <a:srgbClr val="000000"/>
                </a:solidFill>
              </a:rPr>
              <a:t>🤖</a:t>
            </a:r>
            <a:endParaRPr lang="en-US" sz="3600" dirty="0"/>
          </a:p>
        </p:txBody>
      </p:sp>
      <p:sp>
        <p:nvSpPr>
          <p:cNvPr id="7" name="Text 5"/>
          <p:cNvSpPr/>
          <p:nvPr/>
        </p:nvSpPr>
        <p:spPr>
          <a:xfrm>
            <a:off x="320040" y="1920240"/>
            <a:ext cx="2651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Claude</a:t>
            </a: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685800" y="2423160"/>
            <a:ext cx="1920240" cy="27432"/>
          </a:xfrm>
          <a:prstGeom prst="rect">
            <a:avLst/>
          </a:prstGeom>
          <a:solidFill>
            <a:srgbClr val="CADCFC"/>
          </a:solidFill>
          <a:ln/>
        </p:spPr>
      </p:sp>
      <p:sp>
        <p:nvSpPr>
          <p:cNvPr id="9" name="Text 7"/>
          <p:cNvSpPr/>
          <p:nvPr/>
        </p:nvSpPr>
        <p:spPr>
          <a:xfrm>
            <a:off x="457200" y="2514600"/>
            <a:ext cx="2377440" cy="137160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algn="ctr" indent="0" marL="0">
              <a:buNone/>
            </a:pPr>
            <a:r>
              <a:rPr lang="en-US" sz="1200" dirty="0">
                <a:solidFill>
                  <a:srgbClr val="3A4A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liefert den fertigen Text für jede Folie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2990088" y="2148840"/>
            <a:ext cx="20116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0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000" dirty="0"/>
          </a:p>
        </p:txBody>
      </p:sp>
      <p:sp>
        <p:nvSpPr>
          <p:cNvPr id="11" name="Shape 9"/>
          <p:cNvSpPr/>
          <p:nvPr/>
        </p:nvSpPr>
        <p:spPr>
          <a:xfrm>
            <a:off x="3200400" y="822960"/>
            <a:ext cx="2651760" cy="3291840"/>
          </a:xfrm>
          <a:prstGeom prst="rect">
            <a:avLst/>
          </a:prstGeom>
          <a:solidFill>
            <a:srgbClr val="FFFFFF"/>
          </a:solidFill>
          <a:ln w="15240">
            <a:solidFill>
              <a:srgbClr val="CADCFC"/>
            </a:solidFill>
            <a:prstDash val="solid"/>
          </a:ln>
          <a:effectLst>
            <a:outerShdw sx="100000" sy="100000" kx="0" ky="0" algn="bl" rotWithShape="0" blurRad="101600" dist="25400" dir="8100000">
              <a:srgbClr val="000000">
                <a:alpha val="9000"/>
              </a:srgbClr>
            </a:outerShdw>
          </a:effectLst>
        </p:spPr>
      </p:sp>
      <p:sp>
        <p:nvSpPr>
          <p:cNvPr id="12" name="Text 10"/>
          <p:cNvSpPr/>
          <p:nvPr/>
        </p:nvSpPr>
        <p:spPr>
          <a:xfrm>
            <a:off x="3200400" y="1005840"/>
            <a:ext cx="26517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600" dirty="0">
                <a:solidFill>
                  <a:srgbClr val="000000"/>
                </a:solidFill>
              </a:rPr>
              <a:t>🖱</a:t>
            </a:r>
            <a:endParaRPr lang="en-US" sz="3600" dirty="0"/>
          </a:p>
        </p:txBody>
      </p:sp>
      <p:sp>
        <p:nvSpPr>
          <p:cNvPr id="13" name="Text 11"/>
          <p:cNvSpPr/>
          <p:nvPr/>
        </p:nvSpPr>
        <p:spPr>
          <a:xfrm>
            <a:off x="3200400" y="1920240"/>
            <a:ext cx="2651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Klick</a:t>
            </a:r>
            <a:endParaRPr lang="en-US" sz="1800" dirty="0"/>
          </a:p>
        </p:txBody>
      </p:sp>
      <p:sp>
        <p:nvSpPr>
          <p:cNvPr id="14" name="Shape 12"/>
          <p:cNvSpPr/>
          <p:nvPr/>
        </p:nvSpPr>
        <p:spPr>
          <a:xfrm>
            <a:off x="3566160" y="2423160"/>
            <a:ext cx="1920240" cy="27432"/>
          </a:xfrm>
          <a:prstGeom prst="rect">
            <a:avLst/>
          </a:prstGeom>
          <a:solidFill>
            <a:srgbClr val="CADCFC"/>
          </a:solidFill>
          <a:ln/>
        </p:spPr>
      </p:sp>
      <p:sp>
        <p:nvSpPr>
          <p:cNvPr id="15" name="Text 13"/>
          <p:cNvSpPr/>
          <p:nvPr/>
        </p:nvSpPr>
        <p:spPr>
          <a:xfrm>
            <a:off x="3337560" y="2514600"/>
            <a:ext cx="2377440" cy="137160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algn="ctr" indent="0" marL="0">
              <a:buNone/>
            </a:pPr>
            <a:r>
              <a:rPr lang="en-US" sz="1200" dirty="0">
                <a:solidFill>
                  <a:srgbClr val="3A4A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 klickst den Textplatzhalter in PowerPoint an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5870448" y="2148840"/>
            <a:ext cx="20116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0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000" dirty="0"/>
          </a:p>
        </p:txBody>
      </p:sp>
      <p:sp>
        <p:nvSpPr>
          <p:cNvPr id="17" name="Shape 15"/>
          <p:cNvSpPr/>
          <p:nvPr/>
        </p:nvSpPr>
        <p:spPr>
          <a:xfrm>
            <a:off x="6080760" y="822960"/>
            <a:ext cx="2651760" cy="3291840"/>
          </a:xfrm>
          <a:prstGeom prst="rect">
            <a:avLst/>
          </a:prstGeom>
          <a:solidFill>
            <a:srgbClr val="FFFFFF"/>
          </a:solidFill>
          <a:ln w="15240">
            <a:solidFill>
              <a:srgbClr val="CADCFC"/>
            </a:solidFill>
            <a:prstDash val="solid"/>
          </a:ln>
          <a:effectLst>
            <a:outerShdw sx="100000" sy="100000" kx="0" ky="0" algn="bl" rotWithShape="0" blurRad="101600" dist="25400" dir="8100000">
              <a:srgbClr val="000000">
                <a:alpha val="9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6080760" y="1005840"/>
            <a:ext cx="26517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600" dirty="0">
                <a:solidFill>
                  <a:srgbClr val="000000"/>
                </a:solidFill>
              </a:rPr>
              <a:t>📋</a:t>
            </a:r>
            <a:endParaRPr lang="en-US" sz="3600" dirty="0"/>
          </a:p>
        </p:txBody>
      </p:sp>
      <p:sp>
        <p:nvSpPr>
          <p:cNvPr id="19" name="Text 17"/>
          <p:cNvSpPr/>
          <p:nvPr/>
        </p:nvSpPr>
        <p:spPr>
          <a:xfrm>
            <a:off x="6080760" y="1920240"/>
            <a:ext cx="2651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Paste</a:t>
            </a:r>
            <a:endParaRPr lang="en-US" sz="1800" dirty="0"/>
          </a:p>
        </p:txBody>
      </p:sp>
      <p:sp>
        <p:nvSpPr>
          <p:cNvPr id="20" name="Shape 18"/>
          <p:cNvSpPr/>
          <p:nvPr/>
        </p:nvSpPr>
        <p:spPr>
          <a:xfrm>
            <a:off x="6446520" y="2423160"/>
            <a:ext cx="1920240" cy="27432"/>
          </a:xfrm>
          <a:prstGeom prst="rect">
            <a:avLst/>
          </a:prstGeom>
          <a:solidFill>
            <a:srgbClr val="CADCFC"/>
          </a:solidFill>
          <a:ln/>
        </p:spPr>
      </p:sp>
      <p:sp>
        <p:nvSpPr>
          <p:cNvPr id="21" name="Text 19"/>
          <p:cNvSpPr/>
          <p:nvPr/>
        </p:nvSpPr>
        <p:spPr>
          <a:xfrm>
            <a:off x="6217920" y="2514600"/>
            <a:ext cx="2377440" cy="137160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algn="ctr" indent="0" marL="0">
              <a:buNone/>
            </a:pPr>
            <a:r>
              <a:rPr lang="en-US" sz="1200" dirty="0">
                <a:solidFill>
                  <a:srgbClr val="3A4A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 per Copy &amp; Paste einfügen – fertig!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320040" y="4251960"/>
            <a:ext cx="8503920" cy="68580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23" name="Text 21"/>
          <p:cNvSpPr/>
          <p:nvPr/>
        </p:nvSpPr>
        <p:spPr>
          <a:xfrm>
            <a:off x="457200" y="4297680"/>
            <a:ext cx="8229600" cy="59436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 Die Formatierung der Vorlage bleibt vollständig erhalten – du musst nichts neu gestalten.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8595360" y="4754880"/>
            <a:ext cx="365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9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E276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D4A017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182880"/>
            <a:ext cx="9144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4400" dirty="0">
                <a:solidFill>
                  <a:srgbClr val="000000"/>
                </a:solidFill>
              </a:rPr>
              <a:t>⭐</a:t>
            </a:r>
            <a:endParaRPr lang="en-US" sz="4400" dirty="0"/>
          </a:p>
        </p:txBody>
      </p:sp>
      <p:sp>
        <p:nvSpPr>
          <p:cNvPr id="4" name="Text 2"/>
          <p:cNvSpPr/>
          <p:nvPr/>
        </p:nvSpPr>
        <p:spPr>
          <a:xfrm>
            <a:off x="1188720" y="228600"/>
            <a:ext cx="4572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400" kern="0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PROFI-TIPP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365760" y="777240"/>
            <a:ext cx="84124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Vorlage ins Projektwissen laden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365760" y="1508760"/>
            <a:ext cx="8412480" cy="36576"/>
          </a:xfrm>
          <a:prstGeom prst="rect">
            <a:avLst/>
          </a:prstGeom>
          <a:solidFill>
            <a:srgbClr val="D4A017"/>
          </a:solidFill>
          <a:ln/>
        </p:spPr>
      </p:sp>
      <p:sp>
        <p:nvSpPr>
          <p:cNvPr id="7" name="Shape 5"/>
          <p:cNvSpPr/>
          <p:nvPr/>
        </p:nvSpPr>
        <p:spPr>
          <a:xfrm>
            <a:off x="320040" y="1691640"/>
            <a:ext cx="2697480" cy="3108960"/>
          </a:xfrm>
          <a:prstGeom prst="rect">
            <a:avLst/>
          </a:prstGeom>
          <a:solidFill>
            <a:srgbClr val="141B40"/>
          </a:solidFill>
          <a:ln w="12700">
            <a:solidFill>
              <a:srgbClr val="D4A017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320040" y="1691640"/>
            <a:ext cx="2697480" cy="457200"/>
          </a:xfrm>
          <a:prstGeom prst="rect">
            <a:avLst/>
          </a:prstGeom>
          <a:solidFill>
            <a:srgbClr val="3A5BA0"/>
          </a:solidFill>
          <a:ln/>
        </p:spPr>
      </p:sp>
      <p:sp>
        <p:nvSpPr>
          <p:cNvPr id="9" name="Text 7"/>
          <p:cNvSpPr/>
          <p:nvPr/>
        </p:nvSpPr>
        <p:spPr>
          <a:xfrm>
            <a:off x="457200" y="1709928"/>
            <a:ext cx="24231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 passiert?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457200" y="2286000"/>
            <a:ext cx="2423160" cy="228600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Claude liest die Struktur der .pptx-Vorlage: Farben, Schriften, Layouts – alles wird erkannt.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3200400" y="1691640"/>
            <a:ext cx="2697480" cy="3108960"/>
          </a:xfrm>
          <a:prstGeom prst="rect">
            <a:avLst/>
          </a:prstGeom>
          <a:solidFill>
            <a:srgbClr val="141B40"/>
          </a:solidFill>
          <a:ln w="12700">
            <a:solidFill>
              <a:srgbClr val="D4A017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3200400" y="1691640"/>
            <a:ext cx="2697480" cy="457200"/>
          </a:xfrm>
          <a:prstGeom prst="rect">
            <a:avLst/>
          </a:prstGeom>
          <a:solidFill>
            <a:srgbClr val="3A5BA0"/>
          </a:solidFill>
          <a:ln/>
        </p:spPr>
      </p:sp>
      <p:sp>
        <p:nvSpPr>
          <p:cNvPr id="13" name="Text 11"/>
          <p:cNvSpPr/>
          <p:nvPr/>
        </p:nvSpPr>
        <p:spPr>
          <a:xfrm>
            <a:off x="3337560" y="1709928"/>
            <a:ext cx="24231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 bringt es?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3337560" y="2286000"/>
            <a:ext cx="2423160" cy="228600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Neue Folien werden automatisch kompatibel erstellt – ohne extra Prompt für Design-Vorgaben.</a:t>
            </a:r>
            <a:endParaRPr lang="en-US" sz="1250" dirty="0"/>
          </a:p>
        </p:txBody>
      </p:sp>
      <p:sp>
        <p:nvSpPr>
          <p:cNvPr id="15" name="Shape 13"/>
          <p:cNvSpPr/>
          <p:nvPr/>
        </p:nvSpPr>
        <p:spPr>
          <a:xfrm>
            <a:off x="6080760" y="1691640"/>
            <a:ext cx="2697480" cy="3108960"/>
          </a:xfrm>
          <a:prstGeom prst="rect">
            <a:avLst/>
          </a:prstGeom>
          <a:solidFill>
            <a:srgbClr val="141B40"/>
          </a:solidFill>
          <a:ln w="12700">
            <a:solidFill>
              <a:srgbClr val="D4A017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6080760" y="1691640"/>
            <a:ext cx="2697480" cy="457200"/>
          </a:xfrm>
          <a:prstGeom prst="rect">
            <a:avLst/>
          </a:prstGeom>
          <a:solidFill>
            <a:srgbClr val="3A5BA0"/>
          </a:solidFill>
          <a:ln/>
        </p:spPr>
      </p:sp>
      <p:sp>
        <p:nvSpPr>
          <p:cNvPr id="17" name="Text 15"/>
          <p:cNvSpPr/>
          <p:nvPr/>
        </p:nvSpPr>
        <p:spPr>
          <a:xfrm>
            <a:off x="6217920" y="1709928"/>
            <a:ext cx="24231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 geht's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6217920" y="2286000"/>
            <a:ext cx="2423160" cy="228600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Vorlage als .pptx im Projektwissen hochladen → in neuem Chat direkt PPT anfordern.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8595360" y="4754880"/>
            <a:ext cx="365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9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41B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D4A017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18288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spc="300" kern="0" dirty="0">
                <a:solidFill>
                  <a:srgbClr val="8A99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Auf einen Blick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365760" y="64008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Schritte – eine Präsentation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365760" y="1371600"/>
            <a:ext cx="8412480" cy="36576"/>
          </a:xfrm>
          <a:prstGeom prst="rect">
            <a:avLst/>
          </a:prstGeom>
          <a:solidFill>
            <a:srgbClr val="D4A017"/>
          </a:solidFill>
          <a:ln/>
        </p:spPr>
      </p:sp>
      <p:sp>
        <p:nvSpPr>
          <p:cNvPr id="6" name="Shape 4"/>
          <p:cNvSpPr/>
          <p:nvPr/>
        </p:nvSpPr>
        <p:spPr>
          <a:xfrm>
            <a:off x="365760" y="1554480"/>
            <a:ext cx="384048" cy="384048"/>
          </a:xfrm>
          <a:prstGeom prst="ellipse">
            <a:avLst/>
          </a:prstGeom>
          <a:solidFill>
            <a:srgbClr val="D4A017"/>
          </a:solidFill>
          <a:ln/>
        </p:spPr>
      </p:sp>
      <p:sp>
        <p:nvSpPr>
          <p:cNvPr id="7" name="Text 5"/>
          <p:cNvSpPr/>
          <p:nvPr/>
        </p:nvSpPr>
        <p:spPr>
          <a:xfrm>
            <a:off x="365760" y="1554480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914400" y="1508760"/>
            <a:ext cx="27432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Vorlage herunterladen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3749040" y="1508760"/>
            <a:ext cx="50292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8A99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z.B. von Slidesgo.com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365760" y="2039112"/>
            <a:ext cx="8412480" cy="18288"/>
          </a:xfrm>
          <a:prstGeom prst="rect">
            <a:avLst/>
          </a:prstGeom>
          <a:solidFill>
            <a:srgbClr val="2A3560"/>
          </a:solidFill>
          <a:ln/>
        </p:spPr>
      </p:sp>
      <p:sp>
        <p:nvSpPr>
          <p:cNvPr id="11" name="Shape 9"/>
          <p:cNvSpPr/>
          <p:nvPr/>
        </p:nvSpPr>
        <p:spPr>
          <a:xfrm>
            <a:off x="365760" y="2121408"/>
            <a:ext cx="384048" cy="384048"/>
          </a:xfrm>
          <a:prstGeom prst="ellipse">
            <a:avLst/>
          </a:prstGeom>
          <a:solidFill>
            <a:srgbClr val="D4A017"/>
          </a:solidFill>
          <a:ln/>
        </p:spPr>
      </p:sp>
      <p:sp>
        <p:nvSpPr>
          <p:cNvPr id="12" name="Text 10"/>
          <p:cNvSpPr/>
          <p:nvPr/>
        </p:nvSpPr>
        <p:spPr>
          <a:xfrm>
            <a:off x="365760" y="2121408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914400" y="2075688"/>
            <a:ext cx="27432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Folie duplizieren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3749040" y="2075688"/>
            <a:ext cx="50292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8A99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Originalvorlage schützen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365760" y="2606040"/>
            <a:ext cx="8412480" cy="18288"/>
          </a:xfrm>
          <a:prstGeom prst="rect">
            <a:avLst/>
          </a:prstGeom>
          <a:solidFill>
            <a:srgbClr val="2A3560"/>
          </a:solidFill>
          <a:ln/>
        </p:spPr>
      </p:sp>
      <p:sp>
        <p:nvSpPr>
          <p:cNvPr id="16" name="Shape 14"/>
          <p:cNvSpPr/>
          <p:nvPr/>
        </p:nvSpPr>
        <p:spPr>
          <a:xfrm>
            <a:off x="365760" y="2688336"/>
            <a:ext cx="384048" cy="384048"/>
          </a:xfrm>
          <a:prstGeom prst="ellipse">
            <a:avLst/>
          </a:prstGeom>
          <a:solidFill>
            <a:srgbClr val="D4A017"/>
          </a:solidFill>
          <a:ln/>
        </p:spPr>
      </p:sp>
      <p:sp>
        <p:nvSpPr>
          <p:cNvPr id="17" name="Text 15"/>
          <p:cNvSpPr/>
          <p:nvPr/>
        </p:nvSpPr>
        <p:spPr>
          <a:xfrm>
            <a:off x="365760" y="2688336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914400" y="2642616"/>
            <a:ext cx="27432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Claude promten</a:t>
            </a:r>
            <a:endParaRPr lang="en-US" sz="1350" dirty="0"/>
          </a:p>
        </p:txBody>
      </p:sp>
      <p:sp>
        <p:nvSpPr>
          <p:cNvPr id="19" name="Text 17"/>
          <p:cNvSpPr/>
          <p:nvPr/>
        </p:nvSpPr>
        <p:spPr>
          <a:xfrm>
            <a:off x="3749040" y="2642616"/>
            <a:ext cx="50292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8A99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"Vorlage mit [Stil] – erstelle 5 Folien zu [Thema]"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365760" y="3172968"/>
            <a:ext cx="8412480" cy="18288"/>
          </a:xfrm>
          <a:prstGeom prst="rect">
            <a:avLst/>
          </a:prstGeom>
          <a:solidFill>
            <a:srgbClr val="2A3560"/>
          </a:solidFill>
          <a:ln/>
        </p:spPr>
      </p:sp>
      <p:sp>
        <p:nvSpPr>
          <p:cNvPr id="21" name="Shape 19"/>
          <p:cNvSpPr/>
          <p:nvPr/>
        </p:nvSpPr>
        <p:spPr>
          <a:xfrm>
            <a:off x="365760" y="3255264"/>
            <a:ext cx="384048" cy="384048"/>
          </a:xfrm>
          <a:prstGeom prst="ellipse">
            <a:avLst/>
          </a:prstGeom>
          <a:solidFill>
            <a:srgbClr val="D4A017"/>
          </a:solidFill>
          <a:ln/>
        </p:spPr>
      </p:sp>
      <p:sp>
        <p:nvSpPr>
          <p:cNvPr id="22" name="Text 20"/>
          <p:cNvSpPr/>
          <p:nvPr/>
        </p:nvSpPr>
        <p:spPr>
          <a:xfrm>
            <a:off x="365760" y="3255264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914400" y="3209544"/>
            <a:ext cx="27432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Platzhalter befüllen</a:t>
            </a:r>
            <a:endParaRPr lang="en-US" sz="1350" dirty="0"/>
          </a:p>
        </p:txBody>
      </p:sp>
      <p:sp>
        <p:nvSpPr>
          <p:cNvPr id="24" name="Text 22"/>
          <p:cNvSpPr/>
          <p:nvPr/>
        </p:nvSpPr>
        <p:spPr>
          <a:xfrm>
            <a:off x="3749040" y="3209544"/>
            <a:ext cx="50292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8A99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Copy &amp; Paste – Formatierung bleibt erhalten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365760" y="3739896"/>
            <a:ext cx="8412480" cy="18288"/>
          </a:xfrm>
          <a:prstGeom prst="rect">
            <a:avLst/>
          </a:prstGeom>
          <a:solidFill>
            <a:srgbClr val="2A3560"/>
          </a:solidFill>
          <a:ln/>
        </p:spPr>
      </p:sp>
      <p:sp>
        <p:nvSpPr>
          <p:cNvPr id="26" name="Shape 24"/>
          <p:cNvSpPr/>
          <p:nvPr/>
        </p:nvSpPr>
        <p:spPr>
          <a:xfrm>
            <a:off x="365760" y="3822192"/>
            <a:ext cx="384048" cy="384048"/>
          </a:xfrm>
          <a:prstGeom prst="ellipse">
            <a:avLst/>
          </a:prstGeom>
          <a:solidFill>
            <a:srgbClr val="D4A017"/>
          </a:solidFill>
          <a:ln/>
        </p:spPr>
      </p:sp>
      <p:sp>
        <p:nvSpPr>
          <p:cNvPr id="27" name="Text 25"/>
          <p:cNvSpPr/>
          <p:nvPr/>
        </p:nvSpPr>
        <p:spPr>
          <a:xfrm>
            <a:off x="365760" y="3822192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914400" y="3776472"/>
            <a:ext cx="27432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Profi-Tipp nutzen</a:t>
            </a:r>
            <a:endParaRPr lang="en-US" sz="1350" dirty="0"/>
          </a:p>
        </p:txBody>
      </p:sp>
      <p:sp>
        <p:nvSpPr>
          <p:cNvPr id="29" name="Text 27"/>
          <p:cNvSpPr/>
          <p:nvPr/>
        </p:nvSpPr>
        <p:spPr>
          <a:xfrm>
            <a:off x="3749040" y="3776472"/>
            <a:ext cx="50292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8A99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Vorlage ins Projektwissen → automatische Kompatibilität</a:t>
            </a:r>
            <a:endParaRPr lang="en-US" sz="1200" dirty="0"/>
          </a:p>
        </p:txBody>
      </p:sp>
      <p:sp>
        <p:nvSpPr>
          <p:cNvPr id="30" name="Shape 28"/>
          <p:cNvSpPr/>
          <p:nvPr/>
        </p:nvSpPr>
        <p:spPr>
          <a:xfrm>
            <a:off x="0" y="4434840"/>
            <a:ext cx="9144000" cy="708660"/>
          </a:xfrm>
          <a:prstGeom prst="rect">
            <a:avLst/>
          </a:prstGeom>
          <a:solidFill>
            <a:srgbClr val="0D1128"/>
          </a:solidFill>
          <a:ln/>
        </p:spPr>
      </p:sp>
      <p:sp>
        <p:nvSpPr>
          <p:cNvPr id="31" name="Text 29"/>
          <p:cNvSpPr/>
          <p:nvPr/>
        </p:nvSpPr>
        <p:spPr>
          <a:xfrm>
            <a:off x="365760" y="4480560"/>
            <a:ext cx="8412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Bernhard Siegfried Laukamp  ·  </a:t>
            </a:r>
            <a:pPr indent="0" marL="0">
              <a:buNone/>
            </a:pPr>
            <a:r>
              <a:rPr lang="en-US" sz="1050" dirty="0">
                <a:solidFill>
                  <a:srgbClr val="8A99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leiter@trainertreffen.de  ·  www.trainertreffen.de  ·  Tel.: +49 (0)5102 – 931 96 12</a:t>
            </a:r>
            <a:endParaRPr lang="en-US" sz="1050" dirty="0"/>
          </a:p>
        </p:txBody>
      </p:sp>
      <p:sp>
        <p:nvSpPr>
          <p:cNvPr id="32" name="Text 30"/>
          <p:cNvSpPr/>
          <p:nvPr/>
        </p:nvSpPr>
        <p:spPr>
          <a:xfrm>
            <a:off x="365760" y="4773168"/>
            <a:ext cx="8412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dirty="0">
                <a:solidFill>
                  <a:srgbClr val="5A6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Erstellt mit Unterstützung von Claude (Anthropic) · KI-Workspace · April 2026 · Irrtümer vorbehalten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Wie arbeitet man mit Layoutvorlagen?</dc:title>
  <dc:subject>PptxGenJS Presentation</dc:subject>
  <dc:creator>Bernhard Siegfried Laukamp</dc:creator>
  <cp:lastModifiedBy>Bernhard Siegfried Laukamp</cp:lastModifiedBy>
  <cp:revision>1</cp:revision>
  <dcterms:created xsi:type="dcterms:W3CDTF">2026-04-15T08:48:43Z</dcterms:created>
  <dcterms:modified xsi:type="dcterms:W3CDTF">2026-04-15T08:48:43Z</dcterms:modified>
</cp:coreProperties>
</file>