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FCB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10"/>
  </p:normalViewPr>
  <p:slideViewPr>
    <p:cSldViewPr snapToGrid="0" snapToObjects="1">
      <p:cViewPr varScale="1">
        <p:scale>
          <a:sx n="139" d="100"/>
          <a:sy n="139" d="100"/>
        </p:scale>
        <p:origin x="176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4855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41D3A">
              <a:alpha val="65000"/>
            </a:srgbClr>
          </a:solidFill>
          <a:ln w="12700">
            <a:solidFill>
              <a:srgbClr val="041D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6583680" y="-914400"/>
            <a:ext cx="4114800" cy="4114800"/>
          </a:xfrm>
          <a:prstGeom prst="ellipse">
            <a:avLst/>
          </a:prstGeom>
          <a:solidFill>
            <a:srgbClr val="0A3566"/>
          </a:solidFill>
          <a:ln w="12700">
            <a:solidFill>
              <a:srgbClr val="0A356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" name="Shape 2"/>
          <p:cNvSpPr/>
          <p:nvPr/>
        </p:nvSpPr>
        <p:spPr>
          <a:xfrm>
            <a:off x="7772400" y="2286000"/>
            <a:ext cx="2286000" cy="2286000"/>
          </a:xfrm>
          <a:prstGeom prst="ellipse">
            <a:avLst/>
          </a:prstGeom>
          <a:solidFill>
            <a:srgbClr val="185FA5">
              <a:alpha val="40000"/>
            </a:srgbClr>
          </a:solidFill>
          <a:ln w="12700">
            <a:solidFill>
              <a:srgbClr val="185FA5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5" name="Shape 3"/>
          <p:cNvSpPr/>
          <p:nvPr/>
        </p:nvSpPr>
        <p:spPr>
          <a:xfrm>
            <a:off x="-731520" y="3474720"/>
            <a:ext cx="1828800" cy="1828800"/>
          </a:xfrm>
          <a:prstGeom prst="ellipse">
            <a:avLst/>
          </a:prstGeom>
          <a:solidFill>
            <a:srgbClr val="0A3566">
              <a:alpha val="50000"/>
            </a:srgbClr>
          </a:solidFill>
          <a:ln w="12700">
            <a:solidFill>
              <a:srgbClr val="0A3566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" y="502920"/>
            <a:ext cx="685800" cy="6858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17320" y="530352"/>
            <a:ext cx="3200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 Workspace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1417320" y="86868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6AAE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Intelligenz. Einfach.</a:t>
            </a:r>
            <a:endParaRPr lang="en-US" sz="900" dirty="0"/>
          </a:p>
        </p:txBody>
      </p:sp>
      <p:sp>
        <p:nvSpPr>
          <p:cNvPr id="9" name="Text 6"/>
          <p:cNvSpPr/>
          <p:nvPr/>
        </p:nvSpPr>
        <p:spPr>
          <a:xfrm>
            <a:off x="594360" y="15544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6AAE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 · KI WORKSPACE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594360" y="1874520"/>
            <a:ext cx="68580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Präsentationen</a:t>
            </a:r>
            <a:endParaRPr lang="en-US" sz="4400" dirty="0"/>
          </a:p>
          <a:p>
            <a:pPr marL="0" indent="0">
              <a:buNone/>
            </a:pPr>
            <a:r>
              <a:rPr lang="en-US" sz="4400" b="1" dirty="0">
                <a:solidFill>
                  <a:srgbClr val="6AAE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 Claude</a:t>
            </a:r>
            <a:endParaRPr lang="en-US" sz="4400" dirty="0"/>
          </a:p>
          <a:p>
            <a:pPr marL="0" indent="0">
              <a:buNone/>
            </a:pPr>
            <a:r>
              <a:rPr lang="en-US" sz="4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erstellen</a:t>
            </a:r>
            <a:endParaRPr lang="en-US" sz="4400" dirty="0"/>
          </a:p>
        </p:txBody>
      </p:sp>
      <p:sp>
        <p:nvSpPr>
          <p:cNvPr id="11" name="Text 8"/>
          <p:cNvSpPr/>
          <p:nvPr/>
        </p:nvSpPr>
        <p:spPr>
          <a:xfrm>
            <a:off x="594360" y="374904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9FCB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Vom ersten Prompt zur fertigen Folie — Schritt für Schritt.</a:t>
            </a:r>
            <a:endParaRPr lang="en-US" sz="1600" dirty="0"/>
          </a:p>
        </p:txBody>
      </p:sp>
      <p:sp>
        <p:nvSpPr>
          <p:cNvPr id="12" name="Shape 9"/>
          <p:cNvSpPr/>
          <p:nvPr/>
        </p:nvSpPr>
        <p:spPr>
          <a:xfrm>
            <a:off x="274320" y="1828800"/>
            <a:ext cx="54864" cy="2194560"/>
          </a:xfrm>
          <a:prstGeom prst="rect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0"/>
          <p:cNvSpPr/>
          <p:nvPr/>
        </p:nvSpPr>
        <p:spPr>
          <a:xfrm>
            <a:off x="8046720" y="466344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18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274320" y="4919472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8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Erstellt: Claudia Heil, 28.4.2026 mit Claude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329184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0"/>
            <a:ext cx="3291840" cy="5143500"/>
          </a:xfrm>
          <a:prstGeom prst="rect">
            <a:avLst/>
          </a:prstGeom>
          <a:solidFill>
            <a:srgbClr val="041D3A">
              <a:alpha val="65000"/>
            </a:srgbClr>
          </a:solidFill>
          <a:ln w="12700">
            <a:solidFill>
              <a:srgbClr val="041D3A">
                <a:alpha val="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" name="Text 1"/>
          <p:cNvSpPr/>
          <p:nvPr/>
        </p:nvSpPr>
        <p:spPr>
          <a:xfrm>
            <a:off x="365760" y="36576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kern="0" spc="300" dirty="0">
                <a:solidFill>
                  <a:srgbClr val="217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365760" y="822960"/>
            <a:ext cx="2560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Warum</a:t>
            </a:r>
            <a:endParaRPr lang="en-US" sz="3000" dirty="0"/>
          </a:p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Claude?</a:t>
            </a:r>
            <a:endParaRPr lang="en-US" sz="3000" dirty="0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8720" y="2468880"/>
            <a:ext cx="914400" cy="91440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65760" y="3520440"/>
            <a:ext cx="2560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9FCB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Intelligenz,</a:t>
            </a:r>
            <a:endParaRPr lang="en-US" sz="1400" dirty="0"/>
          </a:p>
          <a:p>
            <a:pPr marL="0" indent="0">
              <a:buNone/>
            </a:pPr>
            <a:r>
              <a:rPr lang="en-US" sz="1400" i="1" dirty="0">
                <a:solidFill>
                  <a:srgbClr val="9FCB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strukturiert.</a:t>
            </a:r>
            <a:endParaRPr lang="en-US" sz="1400" dirty="0"/>
          </a:p>
        </p:txBody>
      </p:sp>
      <p:sp>
        <p:nvSpPr>
          <p:cNvPr id="8" name="Shape 4"/>
          <p:cNvSpPr/>
          <p:nvPr/>
        </p:nvSpPr>
        <p:spPr>
          <a:xfrm>
            <a:off x="3566160" y="502920"/>
            <a:ext cx="5212080" cy="1188720"/>
          </a:xfrm>
          <a:prstGeom prst="rect">
            <a:avLst/>
          </a:prstGeom>
          <a:solidFill>
            <a:srgbClr val="F4F9FE"/>
          </a:solidFill>
          <a:ln w="12700">
            <a:solidFill>
              <a:srgbClr val="E6F1FB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9" name="Shape 5"/>
          <p:cNvSpPr/>
          <p:nvPr/>
        </p:nvSpPr>
        <p:spPr>
          <a:xfrm>
            <a:off x="3749040" y="822960"/>
            <a:ext cx="548640" cy="548640"/>
          </a:xfrm>
          <a:prstGeom prst="ellipse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22192" y="896112"/>
            <a:ext cx="402336" cy="402336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4434840" y="612648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4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Ideen → Struktur</a:t>
            </a:r>
            <a:endParaRPr lang="en-US" sz="1400" dirty="0"/>
          </a:p>
        </p:txBody>
      </p:sp>
      <p:sp>
        <p:nvSpPr>
          <p:cNvPr id="12" name="Text 7"/>
          <p:cNvSpPr/>
          <p:nvPr/>
        </p:nvSpPr>
        <p:spPr>
          <a:xfrm>
            <a:off x="4434840" y="941832"/>
            <a:ext cx="4114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wandelt Stichworte und Themen sofort in klare Folienstrukturen mit Titeln, Kernaussagen und Reihenfolge um.</a:t>
            </a:r>
            <a:endParaRPr lang="en-US" sz="1100" dirty="0"/>
          </a:p>
        </p:txBody>
      </p:sp>
      <p:sp>
        <p:nvSpPr>
          <p:cNvPr id="13" name="Shape 8"/>
          <p:cNvSpPr/>
          <p:nvPr/>
        </p:nvSpPr>
        <p:spPr>
          <a:xfrm>
            <a:off x="3566160" y="1920240"/>
            <a:ext cx="5212080" cy="1188720"/>
          </a:xfrm>
          <a:prstGeom prst="rect">
            <a:avLst/>
          </a:prstGeom>
          <a:solidFill>
            <a:srgbClr val="F4F9FE"/>
          </a:solidFill>
          <a:ln w="12700">
            <a:solidFill>
              <a:srgbClr val="E6F1FB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4" name="Shape 9"/>
          <p:cNvSpPr/>
          <p:nvPr/>
        </p:nvSpPr>
        <p:spPr>
          <a:xfrm>
            <a:off x="3749040" y="2240280"/>
            <a:ext cx="548640" cy="548640"/>
          </a:xfrm>
          <a:prstGeom prst="ellipse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22192" y="2313432"/>
            <a:ext cx="402336" cy="402336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4434840" y="2029968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4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Schneller Einstieg</a:t>
            </a:r>
            <a:endParaRPr lang="en-US" sz="1400" dirty="0"/>
          </a:p>
        </p:txBody>
      </p:sp>
      <p:sp>
        <p:nvSpPr>
          <p:cNvPr id="17" name="Text 11"/>
          <p:cNvSpPr/>
          <p:nvPr/>
        </p:nvSpPr>
        <p:spPr>
          <a:xfrm>
            <a:off x="4434840" y="2359152"/>
            <a:ext cx="4114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Starten vor der leeren Seite mehr: Ein guter Prompt liefert eine vollständige Gliederung in Sekunden.</a:t>
            </a:r>
            <a:endParaRPr lang="en-US" sz="1100" dirty="0"/>
          </a:p>
        </p:txBody>
      </p:sp>
      <p:sp>
        <p:nvSpPr>
          <p:cNvPr id="18" name="Shape 12"/>
          <p:cNvSpPr/>
          <p:nvPr/>
        </p:nvSpPr>
        <p:spPr>
          <a:xfrm>
            <a:off x="3566160" y="3337560"/>
            <a:ext cx="5212080" cy="1188720"/>
          </a:xfrm>
          <a:prstGeom prst="rect">
            <a:avLst/>
          </a:prstGeom>
          <a:solidFill>
            <a:srgbClr val="F4F9FE"/>
          </a:solidFill>
          <a:ln w="12700">
            <a:solidFill>
              <a:srgbClr val="E6F1FB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19" name="Shape 13"/>
          <p:cNvSpPr/>
          <p:nvPr/>
        </p:nvSpPr>
        <p:spPr>
          <a:xfrm>
            <a:off x="3749040" y="3657600"/>
            <a:ext cx="548640" cy="548640"/>
          </a:xfrm>
          <a:prstGeom prst="ellipse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22192" y="3730752"/>
            <a:ext cx="402336" cy="402336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4434840" y="3447288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4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Anpassbar &amp; iterativ</a:t>
            </a:r>
            <a:endParaRPr lang="en-US" sz="1400" dirty="0"/>
          </a:p>
        </p:txBody>
      </p:sp>
      <p:sp>
        <p:nvSpPr>
          <p:cNvPr id="22" name="Text 15"/>
          <p:cNvSpPr/>
          <p:nvPr/>
        </p:nvSpPr>
        <p:spPr>
          <a:xfrm>
            <a:off x="4434840" y="3776472"/>
            <a:ext cx="4114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5A7A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Stil, Tonalität und Tiefe lassen sich per Folge-Prompt jederzeit anpassen — ohne nochmal von vorn zu beginnen.</a:t>
            </a:r>
            <a:endParaRPr lang="en-US" sz="1100" dirty="0"/>
          </a:p>
        </p:txBody>
      </p:sp>
      <p:sp>
        <p:nvSpPr>
          <p:cNvPr id="23" name="Text 16"/>
          <p:cNvSpPr/>
          <p:nvPr/>
        </p:nvSpPr>
        <p:spPr>
          <a:xfrm>
            <a:off x="3566160" y="4800600"/>
            <a:ext cx="5212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FCB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 Workspace · Präsentationen mit Claude</a:t>
            </a:r>
            <a:endParaRPr lang="en-US" sz="800" dirty="0"/>
          </a:p>
        </p:txBody>
      </p:sp>
      <p:sp>
        <p:nvSpPr>
          <p:cNvPr id="24" name="Text 17"/>
          <p:cNvSpPr/>
          <p:nvPr/>
        </p:nvSpPr>
        <p:spPr>
          <a:xfrm>
            <a:off x="274320" y="4919472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8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Erstellt: Claudia Heil, 28.4.2026 mit Claude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9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51560"/>
          </a:xfrm>
          <a:prstGeom prst="rect">
            <a:avLst/>
          </a:prstGeom>
          <a:solidFill>
            <a:srgbClr val="041D3A"/>
          </a:solidFill>
          <a:ln w="12700">
            <a:solidFill>
              <a:srgbClr val="041D3A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Text 1"/>
          <p:cNvSpPr/>
          <p:nvPr/>
        </p:nvSpPr>
        <p:spPr>
          <a:xfrm>
            <a:off x="502920" y="164592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kern="0" spc="200" dirty="0">
                <a:solidFill>
                  <a:srgbClr val="217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1097280" y="164592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 Masterprompt — Vorlage zum Kopieren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1097280" y="548640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9FCB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Passe die Felder in eckigen Klammern an — den Rest erledigt Claude.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411480" y="1097280"/>
            <a:ext cx="8321040" cy="3154680"/>
          </a:xfrm>
          <a:prstGeom prst="rect">
            <a:avLst/>
          </a:prstGeom>
          <a:solidFill>
            <a:srgbClr val="041D3A"/>
          </a:solidFill>
          <a:ln w="12700">
            <a:solidFill>
              <a:srgbClr val="185FA5"/>
            </a:solidFill>
            <a:prstDash val="solid"/>
          </a:ln>
          <a:effectLst>
            <a:outerShdw blurRad="101600" dist="381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de-DE"/>
          </a:p>
        </p:txBody>
      </p:sp>
      <p:sp>
        <p:nvSpPr>
          <p:cNvPr id="7" name="Text 5"/>
          <p:cNvSpPr/>
          <p:nvPr/>
        </p:nvSpPr>
        <p:spPr>
          <a:xfrm>
            <a:off x="594360" y="1170432"/>
            <a:ext cx="7955280" cy="3008376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9FCB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Erstelle eine professionelle PPTX mit </a:t>
            </a:r>
            <a:r>
              <a:rPr lang="en-US" sz="1200" b="1" dirty="0">
                <a:solidFill>
                  <a:srgbClr val="E8A02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[ANZAHL]</a:t>
            </a:r>
            <a:r>
              <a:rPr lang="en-US" sz="1200" dirty="0">
                <a:solidFill>
                  <a:srgbClr val="9FCB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Folien zum Thema: </a:t>
            </a:r>
            <a:r>
              <a:rPr lang="en-US" sz="1200" b="1" dirty="0">
                <a:solidFill>
                  <a:srgbClr val="E8A02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[DEIN THEMA]</a:t>
            </a:r>
            <a:r>
              <a:rPr lang="en-US" sz="1200" dirty="0">
                <a:solidFill>
                  <a:srgbClr val="9FCB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fuer: </a:t>
            </a:r>
            <a:r>
              <a:rPr lang="en-US" sz="1200" b="1" dirty="0">
                <a:solidFill>
                  <a:srgbClr val="E8A02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[DEINE ZIELGRUPPE]</a:t>
            </a:r>
            <a:r>
              <a:rPr lang="en-US" sz="1200" dirty="0">
                <a:solidFill>
                  <a:srgbClr val="9FCB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.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9FCB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Design-Vorgaben: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9FCB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Primärfarbe: 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E8A02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[HEX]</a:t>
            </a:r>
            <a:r>
              <a:rPr lang="en-US" sz="1200" dirty="0">
                <a:solidFill>
                  <a:srgbClr val="9FCB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| Stil: </a:t>
            </a:r>
            <a:r>
              <a:rPr lang="en-US" sz="1200" b="1" dirty="0">
                <a:solidFill>
                  <a:srgbClr val="E8A02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[modern / warm / professionell]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9FCB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Jede Folie mit visuellem Element. Kein Text-only-Layout.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9FCB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Folie 1: Titel: 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E8A02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[TITEL]</a:t>
            </a:r>
            <a:r>
              <a:rPr lang="en-US" sz="1200" dirty="0">
                <a:solidFill>
                  <a:srgbClr val="9FCB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| Untertitel: </a:t>
            </a:r>
            <a:r>
              <a:rPr lang="en-US" sz="1200" b="1" dirty="0">
                <a:solidFill>
                  <a:srgbClr val="E8A02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[UNTERTITEL]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9FCB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Letzte Folie: 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E8A02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[CTA / Kontakt / Zusammenfassung]</a:t>
            </a:r>
            <a:endParaRPr lang="en-US" sz="1200" dirty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9FCB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Speichere als 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D9E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[dateiname].pptx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11480" y="4434840"/>
            <a:ext cx="182880" cy="182880"/>
          </a:xfrm>
          <a:prstGeom prst="ellipse">
            <a:avLst/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7"/>
          <p:cNvSpPr/>
          <p:nvPr/>
        </p:nvSpPr>
        <p:spPr>
          <a:xfrm>
            <a:off x="667512" y="4407408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4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Pflichtfelder — anpassen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246120" y="4434840"/>
            <a:ext cx="182880" cy="182880"/>
          </a:xfrm>
          <a:prstGeom prst="ellips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1" name="Text 9"/>
          <p:cNvSpPr/>
          <p:nvPr/>
        </p:nvSpPr>
        <p:spPr>
          <a:xfrm>
            <a:off x="3502152" y="4407408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4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Dateiname wählen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080760" y="4434840"/>
            <a:ext cx="182880" cy="182880"/>
          </a:xfrm>
          <a:prstGeom prst="ellipse">
            <a:avLst/>
          </a:prstGeom>
          <a:solidFill>
            <a:srgbClr val="9FCBF2"/>
          </a:solidFill>
          <a:ln w="12700">
            <a:solidFill>
              <a:srgbClr val="9FCBF2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6336792" y="4407408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41D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Fester Prompttext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11480" y="4681728"/>
            <a:ext cx="8321040" cy="182880"/>
          </a:xfrm>
          <a:prstGeom prst="rect">
            <a:avLst/>
          </a:prstGeom>
          <a:solidFill>
            <a:srgbClr val="FEF3DC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1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4709160"/>
            <a:ext cx="164592" cy="164592"/>
          </a:xfrm>
          <a:prstGeom prst="rect">
            <a:avLst/>
          </a:prstGeom>
        </p:spPr>
      </p:pic>
      <p:sp>
        <p:nvSpPr>
          <p:cNvPr id="16" name="Text 13"/>
          <p:cNvSpPr/>
          <p:nvPr/>
        </p:nvSpPr>
        <p:spPr>
          <a:xfrm>
            <a:off x="749808" y="4681728"/>
            <a:ext cx="7772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A4A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Tipp: Je konkreter der Prompt, desto besser das Ergebnis — Zielgruppe und Stil nicht vergessen!</a:t>
            </a:r>
            <a:endParaRPr lang="en-US" sz="900" dirty="0"/>
          </a:p>
        </p:txBody>
      </p:sp>
      <p:sp>
        <p:nvSpPr>
          <p:cNvPr id="17" name="Text 14"/>
          <p:cNvSpPr/>
          <p:nvPr/>
        </p:nvSpPr>
        <p:spPr>
          <a:xfrm>
            <a:off x="274320" y="4919472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8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Erstellt: Claudia Heil, 28.4.2026 mit Claude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1078992"/>
            <a:ext cx="4572000" cy="4572000"/>
          </a:xfrm>
          <a:prstGeom prst="ellipse">
            <a:avLst/>
          </a:prstGeom>
          <a:solidFill>
            <a:srgbClr val="0A3566"/>
          </a:solidFill>
          <a:ln w="12700">
            <a:solidFill>
              <a:srgbClr val="0A356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7543800" y="3081528"/>
            <a:ext cx="2286000" cy="2286000"/>
          </a:xfrm>
          <a:prstGeom prst="ellipse">
            <a:avLst/>
          </a:prstGeom>
          <a:solidFill>
            <a:srgbClr val="185FA5">
              <a:alpha val="45000"/>
            </a:srgbClr>
          </a:solidFill>
          <a:ln w="12700">
            <a:solidFill>
              <a:srgbClr val="185FA5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" name="Text 2"/>
          <p:cNvSpPr/>
          <p:nvPr/>
        </p:nvSpPr>
        <p:spPr>
          <a:xfrm>
            <a:off x="502920" y="36576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kern="0" spc="300" dirty="0">
                <a:solidFill>
                  <a:srgbClr val="217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685800"/>
            <a:ext cx="5943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Jetzt ausprobieren!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502920" y="1417320"/>
            <a:ext cx="5943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9FCB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Dein erster Prompt – in drei Minuten zur fertigen Präsentation.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04419" y="2313432"/>
            <a:ext cx="502920" cy="502920"/>
          </a:xfrm>
          <a:prstGeom prst="ellipse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8" name="Text 6"/>
          <p:cNvSpPr/>
          <p:nvPr/>
        </p:nvSpPr>
        <p:spPr>
          <a:xfrm>
            <a:off x="504419" y="2377440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144499" y="2331720"/>
            <a:ext cx="5303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9FCB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vorbereiten</a:t>
            </a:r>
            <a:endParaRPr lang="en-US" sz="1400" dirty="0">
              <a:solidFill>
                <a:srgbClr val="9FCBF2"/>
              </a:solidFill>
            </a:endParaRPr>
          </a:p>
        </p:txBody>
      </p:sp>
      <p:sp>
        <p:nvSpPr>
          <p:cNvPr id="10" name="Text 8"/>
          <p:cNvSpPr/>
          <p:nvPr/>
        </p:nvSpPr>
        <p:spPr>
          <a:xfrm>
            <a:off x="1144499" y="2569464"/>
            <a:ext cx="5303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Thema, Anzahl Folien, Zielgruppe und Farbe definieren.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11" name="Shape 9"/>
          <p:cNvSpPr/>
          <p:nvPr/>
        </p:nvSpPr>
        <p:spPr>
          <a:xfrm>
            <a:off x="717804" y="2624328"/>
            <a:ext cx="54864" cy="347472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2" name="Shape 10"/>
          <p:cNvSpPr/>
          <p:nvPr/>
        </p:nvSpPr>
        <p:spPr>
          <a:xfrm>
            <a:off x="502920" y="2971800"/>
            <a:ext cx="502920" cy="502920"/>
          </a:xfrm>
          <a:prstGeom prst="ellipse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 11"/>
          <p:cNvSpPr/>
          <p:nvPr/>
        </p:nvSpPr>
        <p:spPr>
          <a:xfrm>
            <a:off x="502920" y="3035808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143000" y="2990088"/>
            <a:ext cx="5303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9FCB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 öffnen</a:t>
            </a:r>
            <a:endParaRPr lang="en-US" sz="1400" dirty="0">
              <a:solidFill>
                <a:srgbClr val="9FCBF2"/>
              </a:solidFill>
            </a:endParaRPr>
          </a:p>
        </p:txBody>
      </p:sp>
      <p:sp>
        <p:nvSpPr>
          <p:cNvPr id="15" name="Text 13"/>
          <p:cNvSpPr/>
          <p:nvPr/>
        </p:nvSpPr>
        <p:spPr>
          <a:xfrm>
            <a:off x="1143000" y="3227832"/>
            <a:ext cx="5303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claude.ai aufrufen und den angepassten Masterprompt eingeben.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16" name="Shape 14"/>
          <p:cNvSpPr/>
          <p:nvPr/>
        </p:nvSpPr>
        <p:spPr>
          <a:xfrm>
            <a:off x="717804" y="3493008"/>
            <a:ext cx="54864" cy="347472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7" name="Shape 15"/>
          <p:cNvSpPr/>
          <p:nvPr/>
        </p:nvSpPr>
        <p:spPr>
          <a:xfrm>
            <a:off x="502920" y="3675888"/>
            <a:ext cx="502920" cy="502920"/>
          </a:xfrm>
          <a:prstGeom prst="ellipse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8" name="Text 16"/>
          <p:cNvSpPr/>
          <p:nvPr/>
        </p:nvSpPr>
        <p:spPr>
          <a:xfrm>
            <a:off x="502920" y="3739896"/>
            <a:ext cx="502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143000" y="3694176"/>
            <a:ext cx="5303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9FCB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Datei herunterladen</a:t>
            </a:r>
            <a:endParaRPr lang="en-US" sz="1400" dirty="0">
              <a:solidFill>
                <a:srgbClr val="9FCBF2"/>
              </a:solidFill>
            </a:endParaRPr>
          </a:p>
        </p:txBody>
      </p:sp>
      <p:sp>
        <p:nvSpPr>
          <p:cNvPr id="20" name="Text 18"/>
          <p:cNvSpPr/>
          <p:nvPr/>
        </p:nvSpPr>
        <p:spPr>
          <a:xfrm>
            <a:off x="1143000" y="3931920"/>
            <a:ext cx="53035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fertige .pptx direkt aus dem Artefact-Bereich speichern.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21" name="Shape 19"/>
          <p:cNvSpPr/>
          <p:nvPr/>
        </p:nvSpPr>
        <p:spPr>
          <a:xfrm>
            <a:off x="502920" y="4462272"/>
            <a:ext cx="8138160" cy="13716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22" name="Image 0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4535424"/>
            <a:ext cx="411480" cy="411480"/>
          </a:xfrm>
          <a:prstGeom prst="rect">
            <a:avLst/>
          </a:prstGeom>
        </p:spPr>
      </p:pic>
      <p:sp>
        <p:nvSpPr>
          <p:cNvPr id="23" name="Text 20"/>
          <p:cNvSpPr/>
          <p:nvPr/>
        </p:nvSpPr>
        <p:spPr>
          <a:xfrm>
            <a:off x="1005840" y="4572000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 Workspace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1005840" y="4773168"/>
            <a:ext cx="2743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378A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Intelligenz. Einfach.</a:t>
            </a:r>
            <a:endParaRPr lang="en-US" sz="900" dirty="0"/>
          </a:p>
        </p:txBody>
      </p:sp>
      <p:sp>
        <p:nvSpPr>
          <p:cNvPr id="25" name="Shape 22"/>
          <p:cNvSpPr/>
          <p:nvPr/>
        </p:nvSpPr>
        <p:spPr>
          <a:xfrm>
            <a:off x="6537960" y="4507992"/>
            <a:ext cx="2103120" cy="384048"/>
          </a:xfrm>
          <a:prstGeom prst="roundRect">
            <a:avLst>
              <a:gd name="adj" fmla="val 19048"/>
            </a:avLst>
          </a:prstGeom>
          <a:solidFill>
            <a:srgbClr val="E8A020"/>
          </a:solidFill>
          <a:ln w="12700">
            <a:solidFill>
              <a:srgbClr val="E8A020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6" name="Text 23"/>
          <p:cNvSpPr/>
          <p:nvPr/>
        </p:nvSpPr>
        <p:spPr>
          <a:xfrm>
            <a:off x="6537960" y="4507992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Jetzt starten →</a:t>
            </a:r>
            <a:endParaRPr lang="en-US" sz="1200" dirty="0"/>
          </a:p>
        </p:txBody>
      </p:sp>
      <p:sp>
        <p:nvSpPr>
          <p:cNvPr id="27" name="Text 24"/>
          <p:cNvSpPr/>
          <p:nvPr/>
        </p:nvSpPr>
        <p:spPr>
          <a:xfrm>
            <a:off x="274320" y="4919472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8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Erstellt: Claudia Heil, 28.4.2026 mit Claude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1D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914400"/>
            <a:ext cx="4114800" cy="4114800"/>
          </a:xfrm>
          <a:prstGeom prst="ellipse">
            <a:avLst/>
          </a:prstGeom>
          <a:solidFill>
            <a:srgbClr val="0A3566"/>
          </a:solidFill>
          <a:ln w="12700">
            <a:solidFill>
              <a:srgbClr val="0A3566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3" name="Shape 1"/>
          <p:cNvSpPr/>
          <p:nvPr/>
        </p:nvSpPr>
        <p:spPr>
          <a:xfrm>
            <a:off x="7772400" y="2743200"/>
            <a:ext cx="2011680" cy="2011680"/>
          </a:xfrm>
          <a:prstGeom prst="ellipse">
            <a:avLst/>
          </a:prstGeom>
          <a:solidFill>
            <a:srgbClr val="185FA5">
              <a:alpha val="40000"/>
            </a:srgbClr>
          </a:solidFill>
          <a:ln w="12700">
            <a:solidFill>
              <a:srgbClr val="185FA5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4" name="Text 2"/>
          <p:cNvSpPr/>
          <p:nvPr/>
        </p:nvSpPr>
        <p:spPr>
          <a:xfrm>
            <a:off x="502920" y="292608"/>
            <a:ext cx="914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kern="0" spc="300" dirty="0">
                <a:solidFill>
                  <a:srgbClr val="217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02920" y="566928"/>
            <a:ext cx="3657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Über mich</a:t>
            </a:r>
            <a:endParaRPr lang="en-US" sz="28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1170432"/>
            <a:ext cx="2651760" cy="2651760"/>
          </a:xfrm>
          <a:prstGeom prst="ellipse">
            <a:avLst/>
          </a:prstGeom>
        </p:spPr>
      </p:pic>
      <p:sp>
        <p:nvSpPr>
          <p:cNvPr id="7" name="Text 4"/>
          <p:cNvSpPr/>
          <p:nvPr/>
        </p:nvSpPr>
        <p:spPr>
          <a:xfrm>
            <a:off x="411480" y="3913632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Claudia Heil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411480" y="4224528"/>
            <a:ext cx="2651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AAE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Bewusstseinscoach &amp; Sehtrainerin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3337560" y="1170432"/>
            <a:ext cx="36576" cy="3474720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10" name="Shape 7"/>
          <p:cNvSpPr/>
          <p:nvPr/>
        </p:nvSpPr>
        <p:spPr>
          <a:xfrm>
            <a:off x="3611880" y="1335024"/>
            <a:ext cx="530352" cy="530352"/>
          </a:xfrm>
          <a:prstGeom prst="ellipse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94176" y="1417320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297680" y="129844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Bewusstseinscoach &amp; Sehtrainerin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4297680" y="1572768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FCB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Begleitung von Menschen zu mehr Klarheit, Wahrnehmung und innerer Staerke.</a:t>
            </a:r>
            <a:endParaRPr lang="en-US" sz="1100" dirty="0"/>
          </a:p>
        </p:txBody>
      </p:sp>
      <p:sp>
        <p:nvSpPr>
          <p:cNvPr id="14" name="Shape 10"/>
          <p:cNvSpPr/>
          <p:nvPr/>
        </p:nvSpPr>
        <p:spPr>
          <a:xfrm>
            <a:off x="3611880" y="2478024"/>
            <a:ext cx="530352" cy="530352"/>
          </a:xfrm>
          <a:prstGeom prst="ellipse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94176" y="2560320"/>
            <a:ext cx="365760" cy="36576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4297680" y="244144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Mitglied KI MMT</a:t>
            </a:r>
            <a:endParaRPr lang="en-US" sz="1400" dirty="0"/>
          </a:p>
        </p:txBody>
      </p:sp>
      <p:sp>
        <p:nvSpPr>
          <p:cNvPr id="17" name="Text 12"/>
          <p:cNvSpPr/>
          <p:nvPr/>
        </p:nvSpPr>
        <p:spPr>
          <a:xfrm>
            <a:off x="4297680" y="2715768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FCB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Seit September 2023 — Trainertreffen Deutschland</a:t>
            </a:r>
            <a:endParaRPr lang="en-US" sz="1100" dirty="0"/>
          </a:p>
        </p:txBody>
      </p:sp>
      <p:sp>
        <p:nvSpPr>
          <p:cNvPr id="18" name="Shape 13"/>
          <p:cNvSpPr/>
          <p:nvPr/>
        </p:nvSpPr>
        <p:spPr>
          <a:xfrm>
            <a:off x="3611880" y="3621024"/>
            <a:ext cx="530352" cy="530352"/>
          </a:xfrm>
          <a:prstGeom prst="ellipse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94176" y="3703320"/>
            <a:ext cx="365760" cy="36576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4297680" y="358444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 Mentorin i.A.</a:t>
            </a:r>
            <a:endParaRPr lang="en-US" sz="1400" dirty="0"/>
          </a:p>
        </p:txBody>
      </p:sp>
      <p:sp>
        <p:nvSpPr>
          <p:cNvPr id="21" name="Text 15"/>
          <p:cNvSpPr/>
          <p:nvPr/>
        </p:nvSpPr>
        <p:spPr>
          <a:xfrm>
            <a:off x="4297680" y="3858768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FCB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Seit März 2025 — Trainertreffen Deutschland</a:t>
            </a:r>
            <a:endParaRPr lang="en-US" sz="1100" dirty="0"/>
          </a:p>
        </p:txBody>
      </p:sp>
      <p:sp>
        <p:nvSpPr>
          <p:cNvPr id="22" name="Shape 16"/>
          <p:cNvSpPr/>
          <p:nvPr/>
        </p:nvSpPr>
        <p:spPr>
          <a:xfrm>
            <a:off x="411480" y="4645152"/>
            <a:ext cx="8321040" cy="27432"/>
          </a:xfrm>
          <a:prstGeom prst="rect">
            <a:avLst/>
          </a:prstGeom>
          <a:solidFill>
            <a:srgbClr val="185FA5"/>
          </a:solidFill>
          <a:ln w="12700">
            <a:solidFill>
              <a:srgbClr val="185FA5"/>
            </a:solidFill>
            <a:prstDash val="solid"/>
          </a:ln>
        </p:spPr>
        <p:txBody>
          <a:bodyPr/>
          <a:lstStyle/>
          <a:p>
            <a:endParaRPr lang="de-DE"/>
          </a:p>
        </p:txBody>
      </p:sp>
      <p:sp>
        <p:nvSpPr>
          <p:cNvPr id="23" name="Text 17"/>
          <p:cNvSpPr/>
          <p:nvPr/>
        </p:nvSpPr>
        <p:spPr>
          <a:xfrm>
            <a:off x="274320" y="4919472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185FA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Erstellt: Claudia Heil, 28.4.2026 mit Claude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378</Words>
  <Application>Microsoft Macintosh PowerPoint</Application>
  <PresentationFormat>Bildschirmpräsentation (16:9)</PresentationFormat>
  <Paragraphs>76</Paragraphs>
  <Slides>5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Courier New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Präsentationen mit Claude erstellen</dc:title>
  <dc:subject>PptxGenJS Presentation</dc:subject>
  <dc:creator>PptxGenJS</dc:creator>
  <cp:lastModifiedBy>Claudia Heil</cp:lastModifiedBy>
  <cp:revision>3</cp:revision>
  <dcterms:created xsi:type="dcterms:W3CDTF">2026-04-29T10:13:05Z</dcterms:created>
  <dcterms:modified xsi:type="dcterms:W3CDTF">2026-04-29T10:39:17Z</dcterms:modified>
</cp:coreProperties>
</file>