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8" d="100"/>
          <a:sy n="68" d="100"/>
        </p:scale>
        <p:origin x="81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0E8932CB-5CC0-4C14-9179-63B2A2F78DA6}">
  <we:reference id="wa200010001" version="1.0.0.1" store="en-US" storeType="OMEX"/>
  <we:alternateReferences>
    <we:reference id="WA200010001" version="1.0.0.1" store="" storeType="OMEX"/>
  </we:alternateReferences>
  <we:properties>
    <we:property name="claude.fileId" value="&quot;73b1d5a0-3a78-4120-b9f6-69c741b5ad1b&quot;"/>
  </we:properties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Benutzerdefiniert</PresentationFormat>
  <Paragraphs>0</Paragraphs>
  <Slides>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2" baseType="lpstr">
      <vt:lpstr>Arial</vt:lpstr>
      <vt:lpstr>Calibri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Bernhard Siegfried Laukamp</dc:creator>
  <cp:lastModifiedBy>Bernhard Siegfried Laukamp</cp:lastModifiedBy>
  <cp:revision>4</cp:revision>
  <dcterms:created xsi:type="dcterms:W3CDTF">2006-08-16T00:00:00Z</dcterms:created>
  <dcterms:modified xsi:type="dcterms:W3CDTF">2026-04-29T13:34:20Z</dcterms:modified>
</cp:coreProperties>
</file>