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3200400"/>
            <a:ext cx="2286000" cy="19431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498080" y="0"/>
            <a:ext cx="1645920" cy="5143500"/>
          </a:xfrm>
          <a:prstGeom prst="rect">
            <a:avLst/>
          </a:prstGeom>
          <a:solidFill>
            <a:srgbClr val="0A1540">
              <a:alpha val="60000"/>
            </a:srgbClr>
          </a:solidFill>
          <a:ln w="12700">
            <a:solidFill>
              <a:srgbClr val="0A1540">
                <a:alpha val="6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914400"/>
            <a:ext cx="2377440" cy="3200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91440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</a:rPr>
              <a:t>ANTHROPIC  ·  2025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141732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457200" y="219456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 Skills</a:t>
            </a:r>
            <a:endParaRPr lang="en-US" sz="5400" dirty="0"/>
          </a:p>
        </p:txBody>
      </p:sp>
      <p:sp>
        <p:nvSpPr>
          <p:cNvPr id="9" name="Text 7"/>
          <p:cNvSpPr/>
          <p:nvPr/>
        </p:nvSpPr>
        <p:spPr>
          <a:xfrm>
            <a:off x="457200" y="32004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Modulares System für spezialisierte KI-Fähigkeiten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4480560"/>
            <a:ext cx="640080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4553712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Eingeführt: Oktober 2025  ·  Offener Standard: Dezember 2025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 sind Agent Skills?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097280"/>
            <a:ext cx="8229600" cy="914400"/>
          </a:xfrm>
          <a:prstGeom prst="rect">
            <a:avLst/>
          </a:prstGeom>
          <a:noFill/>
          <a:ln/>
        </p:spPr>
        <p:txBody>
          <a:bodyPr wrap="square" lIns="1524" tIns="1524" rIns="1524" bIns="1524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Modulare, dateibasierte Fähigkeitspakete, die Claude um spezialisiertes Wissen und Arbeitsabläufe erweitern - bestehend aus einem Ordner mit einer SKILL.md-Datei plus optionalen Skripten und Ressourcen.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2331720"/>
            <a:ext cx="19659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2331720"/>
            <a:ext cx="196596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246888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🔀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365760" y="310896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Komponierbar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65760" y="3520440"/>
            <a:ext cx="1965960" cy="82296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Bis zu 8 Skills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API-Anfrage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514600" y="2331720"/>
            <a:ext cx="19659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514600" y="2331720"/>
            <a:ext cx="196596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514600" y="246888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📦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2514600" y="310896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Portabel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514600" y="3520440"/>
            <a:ext cx="1965960" cy="82296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Funktioniert auf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allen Plattformen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63440" y="2331720"/>
            <a:ext cx="19659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63440" y="2331720"/>
            <a:ext cx="196596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246888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⚡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4663440" y="310896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Effizient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663440" y="3520440"/>
            <a:ext cx="1965960" cy="82296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Lädt nur, was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gerade gebraucht wird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812280" y="2331720"/>
            <a:ext cx="19659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812280" y="2331720"/>
            <a:ext cx="196596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12280" y="246888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🌐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6812280" y="310896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Offen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812280" y="3520440"/>
            <a:ext cx="1965960" cy="82296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Apache-2.0,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offener Standard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65760" y="475488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Verfügbar auf: Free · Pro · Max · Team · Enterprise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Die vier Skill-Typen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2011680" cy="3840480"/>
          </a:xfrm>
          <a:prstGeom prst="rect">
            <a:avLst/>
          </a:prstGeom>
          <a:solidFill>
            <a:srgbClr val="F0F4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51560"/>
            <a:ext cx="201168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51560"/>
            <a:ext cx="594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1051560"/>
            <a:ext cx="1417320" cy="6400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Vorinstallierte Skills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274320" y="1783080"/>
            <a:ext cx="2011680" cy="3657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 Anthropic verwaltet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224028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PowerPoint (.pptx)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274320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 (.xlsx)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65760" y="324612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(.docx)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65760" y="374904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PDF (.pdf)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450592" y="1051560"/>
            <a:ext cx="2011680" cy="3840480"/>
          </a:xfrm>
          <a:prstGeom prst="rect">
            <a:avLst/>
          </a:prstGeom>
          <a:solidFill>
            <a:srgbClr val="F0F4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450592" y="1051560"/>
            <a:ext cx="2011680" cy="6400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50592" y="1051560"/>
            <a:ext cx="594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3044952" y="1051560"/>
            <a:ext cx="1417320" cy="6400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Benutzerdefinierte Skills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2450592" y="1783080"/>
            <a:ext cx="2011680" cy="3657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Selbst erstellt und hochgeladen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542032" y="224028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ZIP-Upload in Einstellungen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542032" y="274320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Eigene SKILL.md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542032" y="324612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Beliebige Workflows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542032" y="374904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Bis 8 MB pro Skill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626864" y="1051560"/>
            <a:ext cx="2011680" cy="3840480"/>
          </a:xfrm>
          <a:prstGeom prst="rect">
            <a:avLst/>
          </a:prstGeom>
          <a:solidFill>
            <a:srgbClr val="F0F4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26864" y="1051560"/>
            <a:ext cx="2011680" cy="6400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26864" y="1051560"/>
            <a:ext cx="594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5221224" y="1051560"/>
            <a:ext cx="1417320" cy="6400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Organisations-Skills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626864" y="1783080"/>
            <a:ext cx="2011680" cy="3657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&amp; Enterprise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718304" y="224028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Admins verwalten zentral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718304" y="274320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alle Mitglieder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718304" y="324612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Einheitliche Standards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718304" y="374904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Enterprise-Verwaltung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6803136" y="1051560"/>
            <a:ext cx="2011680" cy="3840480"/>
          </a:xfrm>
          <a:prstGeom prst="rect">
            <a:avLst/>
          </a:prstGeom>
          <a:solidFill>
            <a:srgbClr val="F0F4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803136" y="1051560"/>
            <a:ext cx="2011680" cy="64008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803136" y="1051560"/>
            <a:ext cx="594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7397496" y="1051560"/>
            <a:ext cx="1417320" cy="6400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Partner-Skills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6803136" y="1783080"/>
            <a:ext cx="2011680" cy="3657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Directory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894576" y="224028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Notion &amp; Figma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894576" y="274320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Atlassian &amp; Canva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6894576" y="324612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Box &amp; weitere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6894576" y="3749040"/>
            <a:ext cx="1828800" cy="4389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Offenes Ökosystem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3716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3-Stufen Progressive Disclosure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86868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Token-Verbrauch minimieren durch bedarfsgerechtes Laden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566928" cy="56692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3716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D1B3E"/>
                </a:solidFill>
              </a:rPr>
              <a:t>1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1097280" y="1335024"/>
            <a:ext cx="7680960" cy="1024128"/>
          </a:xfrm>
          <a:prstGeom prst="rect">
            <a:avLst/>
          </a:prstGeom>
          <a:solidFill>
            <a:srgbClr val="1E2761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97280" y="1335024"/>
            <a:ext cx="64008" cy="102412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98448" y="1335024"/>
            <a:ext cx="2926080" cy="420624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Metadaten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297680" y="1335024"/>
            <a:ext cx="4480560" cy="420624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</a:rPr>
              <a:t>Immer geladen · ~100 Tokens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298448" y="1755648"/>
            <a:ext cx="7296912" cy="603504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YAML-Frontmatter mit Name und Beschreibung. Claude entscheidet anhand der Beschreibung, ob der Skill für die aktuelle Aufgabe relevant ist.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578608"/>
            <a:ext cx="566928" cy="566928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257860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D1B3E"/>
                </a:solidFill>
              </a:rPr>
              <a:t>2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1097280" y="2542032"/>
            <a:ext cx="7680960" cy="1024128"/>
          </a:xfrm>
          <a:prstGeom prst="rect">
            <a:avLst/>
          </a:prstGeom>
          <a:solidFill>
            <a:srgbClr val="1E2761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97280" y="2542032"/>
            <a:ext cx="64008" cy="102412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98448" y="2542032"/>
            <a:ext cx="2926080" cy="420624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A8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Anweisungen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297680" y="2542032"/>
            <a:ext cx="4480560" cy="420624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</a:rPr>
              <a:t>Bei Auslösung geladen · &lt;5.000 Tokens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298448" y="2962656"/>
            <a:ext cx="7296912" cy="603504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Vollständiger SKILL.md-Body mit Arbeitsanweisungen, Checklisten, Beispielen und Richtlinien. Empfohlen: max. 500 Zeilen / 2.000 Wörter.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3785616"/>
            <a:ext cx="566928" cy="566928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378561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D1B3E"/>
                </a:solidFill>
              </a:rPr>
              <a:t>3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1097280" y="3749040"/>
            <a:ext cx="7680960" cy="1024128"/>
          </a:xfrm>
          <a:prstGeom prst="rect">
            <a:avLst/>
          </a:prstGeom>
          <a:solidFill>
            <a:srgbClr val="1E2761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7280" y="3749040"/>
            <a:ext cx="64008" cy="102412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298448" y="3749040"/>
            <a:ext cx="2926080" cy="420624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Ressourcen &amp; Code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297680" y="3749040"/>
            <a:ext cx="4480560" cy="420624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</a:rPr>
              <a:t>Nur bei Bedarf geladen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298448" y="4169664"/>
            <a:ext cx="7296912" cy="603504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Python-, JS- oder Bash-Skripte, Vorlagen, Referenzdokumente, Icons und Schriftarten. Wird nur für konkrete Teilschritte geladen.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Verzeichnisstruktur &amp; SKILL.md-Format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3657600" cy="3840480"/>
          </a:xfrm>
          <a:prstGeom prst="rect">
            <a:avLst/>
          </a:prstGeom>
          <a:solidFill>
            <a:srgbClr val="0D1B3E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115568"/>
            <a:ext cx="3474720" cy="384048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📁 Ordnerstruktur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572768"/>
            <a:ext cx="3456432" cy="402336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skill-name/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3456432" cy="402336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SKILL.md      ← Pflicht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2450592"/>
            <a:ext cx="3456432" cy="402336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scripts/      ← Python/JS/Bash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2889504"/>
            <a:ext cx="3456432" cy="402336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references/   ← Dokumente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3328416"/>
            <a:ext cx="3456432" cy="402336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assets/       ← Vorlagen, Icons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3337560"/>
            <a:ext cx="3657600" cy="1554480"/>
          </a:xfrm>
          <a:prstGeom prst="rect">
            <a:avLst/>
          </a:prstGeom>
          <a:solidFill>
            <a:srgbClr val="1E2761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401568"/>
            <a:ext cx="3474720" cy="329184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Namensregeln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3767328"/>
            <a:ext cx="3383280" cy="25603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Kebab-Case (analyzing-spreadsheets)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57200" y="4041648"/>
            <a:ext cx="3383280" cy="25603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Max. 64 Zeichen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57200" y="4315968"/>
            <a:ext cx="3383280" cy="25603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Gerundium empfohlen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57200" y="4590288"/>
            <a:ext cx="3383280" cy="25603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Beschreibung: max. 200 / 1.024 Zeichen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297680" y="1051560"/>
            <a:ext cx="4480560" cy="3840480"/>
          </a:xfrm>
          <a:prstGeom prst="rect">
            <a:avLst/>
          </a:prstGeom>
          <a:solidFill>
            <a:srgbClr val="0D1B3E"/>
          </a:solidFill>
          <a:ln w="12700">
            <a:solidFill>
              <a:srgbClr val="00A89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389120" y="1115568"/>
            <a:ext cx="4297680" cy="384048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 SKILL.md Beispiel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389120" y="1572768"/>
            <a:ext cx="4279392" cy="347472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---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389120" y="1956816"/>
            <a:ext cx="4279392" cy="347472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name: processing-pdfs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389120" y="2340864"/>
            <a:ext cx="4279392" cy="347472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description: A skill for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389120" y="2724912"/>
            <a:ext cx="4279392" cy="347472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extracting, analyzing,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389120" y="3108960"/>
            <a:ext cx="4279392" cy="347472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and transforming PDFs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389120" y="3493008"/>
            <a:ext cx="4279392" cy="347472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---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389120" y="3877056"/>
            <a:ext cx="4279392" cy="347472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389120" y="4261104"/>
            <a:ext cx="4279392" cy="347472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A89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PDF Processing Skill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389120" y="4645152"/>
            <a:ext cx="4279392" cy="347472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[Anweisungen folgen hier]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 laufen Skills? - Plattform-Übersicht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2011680" cy="3840480"/>
          </a:xfrm>
          <a:prstGeom prst="rect">
            <a:avLst/>
          </a:prstGeom>
          <a:solidFill>
            <a:srgbClr val="F0F4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51560"/>
            <a:ext cx="201168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5156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Claude.ai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7830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ZIP-Upload in Einstellungen → Features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24688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Partner-Skills via Customize → Skills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65760" y="31546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Execution muss aktiv sein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365760" y="38404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Gilt pro Nutzer (keine Auto-Sync)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450592" y="1051560"/>
            <a:ext cx="2011680" cy="3840480"/>
          </a:xfrm>
          <a:prstGeom prst="rect">
            <a:avLst/>
          </a:prstGeom>
          <a:solidFill>
            <a:srgbClr val="F0F4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450592" y="1051560"/>
            <a:ext cx="2011680" cy="6400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450592" y="105156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Claude Code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542032" y="17830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~/.claude/skills/ (persönlich)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2542032" y="24688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.claude/skills/ (projekt-lokal)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2542032" y="31546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Slash-Commands: /skill-name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2542032" y="38404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context: fork, agent: Explore/Plan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626864" y="1051560"/>
            <a:ext cx="2011680" cy="3840480"/>
          </a:xfrm>
          <a:prstGeom prst="rect">
            <a:avLst/>
          </a:prstGeom>
          <a:solidFill>
            <a:srgbClr val="F0F4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26864" y="1051560"/>
            <a:ext cx="2011680" cy="6400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26864" y="105156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 Claude API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718304" y="17830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container-Parameter in Requests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718304" y="24688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Beta-Header erforderlich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718304" y="31546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Max. 8 Skills / Anfrage, 8 MB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718304" y="38404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Anthropic-IDs: pptx, xlsx, docx, pdf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6803136" y="1051560"/>
            <a:ext cx="2011680" cy="3840480"/>
          </a:xfrm>
          <a:prstGeom prst="rect">
            <a:avLst/>
          </a:prstGeom>
          <a:solidFill>
            <a:srgbClr val="F0F4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803136" y="1051560"/>
            <a:ext cx="2011680" cy="64008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803136" y="105156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  Agent SDK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894576" y="17830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.claude/skills/-Verzeichnisse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6894576" y="24688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'Skill' in allowed_tools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6894576" y="31546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Voll in Agenten-Workflows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6894576" y="3840480"/>
            <a:ext cx="1828800" cy="6217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Multi-Skill-Kombinationen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Skills im Vergleich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65760" y="658368"/>
            <a:ext cx="841248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49808"/>
            <a:ext cx="1645920" cy="384048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Konzept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2194560" y="749808"/>
            <a:ext cx="3291840" cy="384048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 des anderen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669280" y="749808"/>
            <a:ext cx="3291840" cy="384048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 von Skills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207008"/>
            <a:ext cx="8412480" cy="804672"/>
          </a:xfrm>
          <a:prstGeom prst="rect">
            <a:avLst/>
          </a:prstGeom>
          <a:solidFill>
            <a:srgbClr val="1E2761"/>
          </a:solidFill>
          <a:ln w="12700">
            <a:solidFill>
              <a:srgbClr val="25387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207008"/>
            <a:ext cx="54864" cy="80467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12064" y="1207008"/>
            <a:ext cx="1600200" cy="804672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Prompts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194560" y="1207008"/>
            <a:ext cx="3337560" cy="804672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B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Einmalige Anweisungen in einer Konversation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577840" y="1316736"/>
            <a:ext cx="36576" cy="585216"/>
          </a:xfrm>
          <a:prstGeom prst="rect">
            <a:avLst/>
          </a:prstGeom>
          <a:solidFill>
            <a:srgbClr val="2D4A7A"/>
          </a:solidFill>
          <a:ln w="12700">
            <a:solidFill>
              <a:srgbClr val="2D4A7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715000" y="1207008"/>
            <a:ext cx="2971800" cy="804672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Persistent, wiederverwendbar, laden automatisch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365760" y="2121408"/>
            <a:ext cx="8412480" cy="804672"/>
          </a:xfrm>
          <a:prstGeom prst="rect">
            <a:avLst/>
          </a:prstGeom>
          <a:solidFill>
            <a:srgbClr val="1E2761"/>
          </a:solidFill>
          <a:ln w="12700">
            <a:solidFill>
              <a:srgbClr val="25387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121408"/>
            <a:ext cx="54864" cy="80467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12064" y="2121408"/>
            <a:ext cx="1600200" cy="804672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Projects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194560" y="2121408"/>
            <a:ext cx="3337560" cy="804672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B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Statisches Hintergrundwissen, immer geladen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5577840" y="2231136"/>
            <a:ext cx="36576" cy="585216"/>
          </a:xfrm>
          <a:prstGeom prst="rect">
            <a:avLst/>
          </a:prstGeom>
          <a:solidFill>
            <a:srgbClr val="2D4A7A"/>
          </a:solidFill>
          <a:ln w="12700">
            <a:solidFill>
              <a:srgbClr val="2D4A7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715000" y="2121408"/>
            <a:ext cx="2971800" cy="804672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Prozedurales Wissen - wie Claude arbeiten soll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365760" y="3035808"/>
            <a:ext cx="8412480" cy="804672"/>
          </a:xfrm>
          <a:prstGeom prst="rect">
            <a:avLst/>
          </a:prstGeom>
          <a:solidFill>
            <a:srgbClr val="1E2761"/>
          </a:solidFill>
          <a:ln w="12700">
            <a:solidFill>
              <a:srgbClr val="25387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3035808"/>
            <a:ext cx="54864" cy="8046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2064" y="3035808"/>
            <a:ext cx="1600200" cy="804672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MCP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194560" y="3035808"/>
            <a:ext cx="3337560" cy="804672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B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Konnektivität: Verbindet Claude mit ext. Tools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5577840" y="3145536"/>
            <a:ext cx="36576" cy="585216"/>
          </a:xfrm>
          <a:prstGeom prst="rect">
            <a:avLst/>
          </a:prstGeom>
          <a:solidFill>
            <a:srgbClr val="2D4A7A"/>
          </a:solidFill>
          <a:ln w="12700">
            <a:solidFill>
              <a:srgbClr val="2D4A7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715000" y="3035808"/>
            <a:ext cx="2971800" cy="804672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Methodenwissen: Was Claude mit den Tools tut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365760" y="3950208"/>
            <a:ext cx="8412480" cy="804672"/>
          </a:xfrm>
          <a:prstGeom prst="rect">
            <a:avLst/>
          </a:prstGeom>
          <a:solidFill>
            <a:srgbClr val="1E2761"/>
          </a:solidFill>
          <a:ln w="12700">
            <a:solidFill>
              <a:srgbClr val="25387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3950208"/>
            <a:ext cx="54864" cy="804672"/>
          </a:xfrm>
          <a:prstGeom prst="rect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2064" y="3950208"/>
            <a:ext cx="1600200" cy="804672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Subagenten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2194560" y="3950208"/>
            <a:ext cx="3337560" cy="804672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B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Eigenständige Agenten, isolierter Kontext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5577840" y="4059936"/>
            <a:ext cx="36576" cy="585216"/>
          </a:xfrm>
          <a:prstGeom prst="rect">
            <a:avLst/>
          </a:prstGeom>
          <a:solidFill>
            <a:srgbClr val="2D4A7A"/>
          </a:solidFill>
          <a:ln w="12700">
            <a:solidFill>
              <a:srgbClr val="2D4A7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715000" y="3950208"/>
            <a:ext cx="2971800" cy="804672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Portables Expertenwissen für jeden Agenten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365760" y="47091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ADCFC"/>
                </a:solidFill>
              </a:rPr>
              <a:t>'MCP verbindet Claude mit Daten - Skills lehren Claude, was es damit tun soll.'  - Anthropic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Offener Standard &amp; Ökosystem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115568"/>
            <a:ext cx="841248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1252728"/>
            <a:ext cx="228600" cy="22860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481328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E2761"/>
                </a:solidFill>
              </a:rPr>
              <a:t>Okt. 2025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1E2761"/>
                </a:solidFill>
              </a:rPr>
              <a:t>Launch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767328" y="1252728"/>
            <a:ext cx="228600" cy="22860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91840" y="1481328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E2761"/>
                </a:solidFill>
              </a:rPr>
              <a:t>Dez. 2025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1E2761"/>
                </a:solidFill>
              </a:rPr>
              <a:t>Offener Standard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693408" y="1252728"/>
            <a:ext cx="228600" cy="22860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7920" y="1481328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E2761"/>
                </a:solidFill>
              </a:rPr>
              <a:t>Jan. 2026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1E2761"/>
                </a:solidFill>
              </a:rPr>
              <a:t>Complete Guide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65760" y="201168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Plattform-Kompatibilität (Apache-2.0)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65760" y="2468880"/>
            <a:ext cx="26517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468880"/>
            <a:ext cx="54864" cy="5303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468880"/>
            <a:ext cx="2423160" cy="530352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Claude.ai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200400" y="2468880"/>
            <a:ext cx="26517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0" y="2468880"/>
            <a:ext cx="54864" cy="5303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37560" y="2468880"/>
            <a:ext cx="2423160" cy="530352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Claude Code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035040" y="2468880"/>
            <a:ext cx="26517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035040" y="2468880"/>
            <a:ext cx="54864" cy="5303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72200" y="2468880"/>
            <a:ext cx="2423160" cy="530352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OpenAI Codex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65760" y="3127248"/>
            <a:ext cx="26517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127248"/>
            <a:ext cx="54864" cy="5303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2920" y="3127248"/>
            <a:ext cx="2423160" cy="530352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GitHub Copilot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3200400" y="3127248"/>
            <a:ext cx="26517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0" y="3127248"/>
            <a:ext cx="54864" cy="5303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37560" y="3127248"/>
            <a:ext cx="2423160" cy="530352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Gemini CLI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6035040" y="3127248"/>
            <a:ext cx="26517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035040" y="3127248"/>
            <a:ext cx="54864" cy="5303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172200" y="3127248"/>
            <a:ext cx="2423160" cy="530352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Cursor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365760" y="397764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Offizielle Ressourcen: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365760" y="4315968"/>
            <a:ext cx="841248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platform.claude.com  ·  API Docs &amp; Quickstart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365760" y="4315968"/>
            <a:ext cx="841248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agentskills.io  ·  Offener Standard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365760" y="4315968"/>
            <a:ext cx="841248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support.claude.com  ·  Help Center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365760" y="4315968"/>
            <a:ext cx="841248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github.com/anthropics/skills  ·  17+ Beispiel-Skills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65760" y="431596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platform.claude.com  ·  API Docs, Quickstart &amp; Best Practices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365760" y="454456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agentskills.io  ·  Offener Standard (Apache-2.0)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365760" y="477316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github.com/anthropics/skills  ·  17+ offizielle Beispiel-Skills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Fazit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457200" y="960120"/>
            <a:ext cx="8229600" cy="1188720"/>
          </a:xfrm>
          <a:prstGeom prst="rect">
            <a:avLst/>
          </a:prstGeom>
          <a:solidFill>
            <a:srgbClr val="1E2761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960120"/>
            <a:ext cx="73152" cy="11887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005840"/>
            <a:ext cx="7955280" cy="109728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lösen ein konkretes Problem: Statt Claude in jedem Gespräch erneut dieselben Anweisungen zu geben, verpacken Skills spezialisiertes Wissen in ein wiederverwendbares, dateisystembasiertes Format.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2423160"/>
            <a:ext cx="2606040" cy="2240280"/>
          </a:xfrm>
          <a:prstGeom prst="rect">
            <a:avLst/>
          </a:prstGeom>
          <a:solidFill>
            <a:srgbClr val="1E2761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57200" y="2487168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🧩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57200" y="3154680"/>
            <a:ext cx="2606040" cy="47548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liefert Konnektivität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3630168"/>
            <a:ext cx="2606040" cy="713232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liefern Methodenwissen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91840" y="2423160"/>
            <a:ext cx="2606040" cy="2240280"/>
          </a:xfrm>
          <a:prstGeom prst="rect">
            <a:avLst/>
          </a:prstGeom>
          <a:solidFill>
            <a:srgbClr val="1E2761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91840" y="2487168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📂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291840" y="3154680"/>
            <a:ext cx="2606040" cy="47548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liefern Kontext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291840" y="3630168"/>
            <a:ext cx="2606040" cy="713232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liefern prozedurales Wissen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126480" y="2423160"/>
            <a:ext cx="2606040" cy="2240280"/>
          </a:xfrm>
          <a:prstGeom prst="rect">
            <a:avLst/>
          </a:prstGeom>
          <a:solidFill>
            <a:srgbClr val="1E2761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126480" y="2487168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🌍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26480" y="3154680"/>
            <a:ext cx="2606040" cy="47548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Offener Standard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126480" y="3630168"/>
            <a:ext cx="2606040" cy="713232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Funktioniert mit Claude, Codex, Copilot, Gemini &amp; mehr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475488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Claude Agent Skills · agentskills.io · Apache 2.0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Agent Skills</dc:title>
  <dc:subject>PptxGenJS Presentation</dc:subject>
  <dc:creator>Bernhard Laukamp</dc:creator>
  <cp:lastModifiedBy>Bernhard Laukamp</cp:lastModifiedBy>
  <cp:revision>1</cp:revision>
  <dcterms:created xsi:type="dcterms:W3CDTF">2026-03-18T18:03:06Z</dcterms:created>
  <dcterms:modified xsi:type="dcterms:W3CDTF">2026-03-18T18:03:06Z</dcterms:modified>
</cp:coreProperties>
</file>